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4" r:id="rId2"/>
    <p:sldId id="310" r:id="rId3"/>
    <p:sldId id="307" r:id="rId4"/>
    <p:sldId id="308" r:id="rId5"/>
    <p:sldId id="311" r:id="rId6"/>
    <p:sldId id="309" r:id="rId7"/>
    <p:sldId id="312" r:id="rId8"/>
    <p:sldId id="313" r:id="rId9"/>
    <p:sldId id="300" r:id="rId10"/>
    <p:sldId id="305" r:id="rId11"/>
    <p:sldId id="30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250BE7-0C46-465A-AD3D-342703E42F8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324401-47D8-43F4-BC72-5A247E3B3004}">
      <dgm:prSet phldrT="[Text]"/>
      <dgm:spPr/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7A68E860-A76B-420B-A039-747EACEFB035}" type="parTrans" cxnId="{17736D73-84A2-45BA-8743-BE09D99F3FE3}">
      <dgm:prSet/>
      <dgm:spPr/>
      <dgm:t>
        <a:bodyPr/>
        <a:lstStyle/>
        <a:p>
          <a:endParaRPr lang="en-US"/>
        </a:p>
      </dgm:t>
    </dgm:pt>
    <dgm:pt modelId="{991727A5-DC7C-472C-9453-2A34A8C53C44}" type="sibTrans" cxnId="{17736D73-84A2-45BA-8743-BE09D99F3FE3}">
      <dgm:prSet/>
      <dgm:spPr/>
      <dgm:t>
        <a:bodyPr/>
        <a:lstStyle/>
        <a:p>
          <a:endParaRPr lang="en-US"/>
        </a:p>
      </dgm:t>
    </dgm:pt>
    <dgm:pt modelId="{66847645-989B-4C80-862A-8634B34AE12F}">
      <dgm:prSet phldrT="[Text]"/>
      <dgm:spPr/>
      <dgm:t>
        <a:bodyPr/>
        <a:lstStyle/>
        <a:p>
          <a:r>
            <a:rPr lang="en-US" dirty="0" smtClean="0"/>
            <a:t>Obligation to protect the needy.</a:t>
          </a:r>
          <a:endParaRPr lang="en-US" dirty="0"/>
        </a:p>
      </dgm:t>
    </dgm:pt>
    <dgm:pt modelId="{9A524D27-1DD3-4DA4-B289-5B98B155607D}" type="parTrans" cxnId="{D4F4187D-5AA0-484F-B648-9337AC3347B4}">
      <dgm:prSet/>
      <dgm:spPr/>
      <dgm:t>
        <a:bodyPr/>
        <a:lstStyle/>
        <a:p>
          <a:endParaRPr lang="en-US"/>
        </a:p>
      </dgm:t>
    </dgm:pt>
    <dgm:pt modelId="{642BEA9D-2486-45B8-850D-3CD340C3446D}" type="sibTrans" cxnId="{D4F4187D-5AA0-484F-B648-9337AC3347B4}">
      <dgm:prSet/>
      <dgm:spPr/>
      <dgm:t>
        <a:bodyPr/>
        <a:lstStyle/>
        <a:p>
          <a:endParaRPr lang="en-US"/>
        </a:p>
      </dgm:t>
    </dgm:pt>
    <dgm:pt modelId="{56BBBF9A-D71A-40D0-B191-B80D7C84EFF9}">
      <dgm:prSet phldrT="[Text]"/>
      <dgm:spPr/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535C5C5F-00E4-495C-8D13-55DC6832E348}" type="parTrans" cxnId="{A50B0A8B-3D14-49BC-A7EC-74FFD1E86933}">
      <dgm:prSet/>
      <dgm:spPr/>
      <dgm:t>
        <a:bodyPr/>
        <a:lstStyle/>
        <a:p>
          <a:endParaRPr lang="en-US"/>
        </a:p>
      </dgm:t>
    </dgm:pt>
    <dgm:pt modelId="{8044E816-2452-444A-A352-7C5F7D294FF3}" type="sibTrans" cxnId="{A50B0A8B-3D14-49BC-A7EC-74FFD1E86933}">
      <dgm:prSet/>
      <dgm:spPr/>
      <dgm:t>
        <a:bodyPr/>
        <a:lstStyle/>
        <a:p>
          <a:endParaRPr lang="en-US"/>
        </a:p>
      </dgm:t>
    </dgm:pt>
    <dgm:pt modelId="{1BD2E0C4-5ED5-4986-B424-C2BC59AC83A1}">
      <dgm:prSet phldrT="[Text]"/>
      <dgm:spPr/>
      <dgm:t>
        <a:bodyPr/>
        <a:lstStyle/>
        <a:p>
          <a:r>
            <a:rPr lang="en-US" dirty="0" smtClean="0"/>
            <a:t>One person’s garbage is another person’s treasure.</a:t>
          </a:r>
          <a:endParaRPr lang="en-US" dirty="0"/>
        </a:p>
      </dgm:t>
    </dgm:pt>
    <dgm:pt modelId="{176078F7-BCBE-4916-9050-8CE69D3F123C}" type="parTrans" cxnId="{1DC4C453-2B58-41F5-B7B4-2A5389285EFF}">
      <dgm:prSet/>
      <dgm:spPr/>
      <dgm:t>
        <a:bodyPr/>
        <a:lstStyle/>
        <a:p>
          <a:endParaRPr lang="en-US"/>
        </a:p>
      </dgm:t>
    </dgm:pt>
    <dgm:pt modelId="{B7103168-9A5E-44F3-84FA-57733BE458DB}" type="sibTrans" cxnId="{1DC4C453-2B58-41F5-B7B4-2A5389285EFF}">
      <dgm:prSet/>
      <dgm:spPr/>
      <dgm:t>
        <a:bodyPr/>
        <a:lstStyle/>
        <a:p>
          <a:endParaRPr lang="en-US"/>
        </a:p>
      </dgm:t>
    </dgm:pt>
    <dgm:pt modelId="{35DA3409-D3CA-42AA-B661-A3F7A15803CE}">
      <dgm:prSet phldrT="[Text]"/>
      <dgm:spPr/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98249B6C-CAE7-4A04-BD46-B3A9614E96A0}" type="parTrans" cxnId="{A5D1D30D-494C-4A76-8AF2-D9907FB4CB0B}">
      <dgm:prSet/>
      <dgm:spPr/>
      <dgm:t>
        <a:bodyPr/>
        <a:lstStyle/>
        <a:p>
          <a:endParaRPr lang="en-US"/>
        </a:p>
      </dgm:t>
    </dgm:pt>
    <dgm:pt modelId="{D92AB077-7641-4DBD-B77A-89A09952B31B}" type="sibTrans" cxnId="{A5D1D30D-494C-4A76-8AF2-D9907FB4CB0B}">
      <dgm:prSet/>
      <dgm:spPr/>
      <dgm:t>
        <a:bodyPr/>
        <a:lstStyle/>
        <a:p>
          <a:endParaRPr lang="en-US"/>
        </a:p>
      </dgm:t>
    </dgm:pt>
    <dgm:pt modelId="{75D0B75E-6874-426C-A5D1-111DF42F4C65}">
      <dgm:prSet phldrT="[Text]"/>
      <dgm:spPr/>
      <dgm:t>
        <a:bodyPr/>
        <a:lstStyle/>
        <a:p>
          <a:r>
            <a:rPr lang="en-US" dirty="0" smtClean="0"/>
            <a:t>It’s not even yours (</a:t>
          </a:r>
          <a:r>
            <a:rPr lang="en-US" dirty="0" err="1" smtClean="0"/>
            <a:t>Vayikra</a:t>
          </a:r>
          <a:r>
            <a:rPr lang="en-US" dirty="0" smtClean="0"/>
            <a:t>: Ger </a:t>
          </a:r>
          <a:r>
            <a:rPr lang="en-US" dirty="0" err="1" smtClean="0"/>
            <a:t>Vetoshav</a:t>
          </a:r>
          <a:r>
            <a:rPr lang="en-US" dirty="0" smtClean="0"/>
            <a:t>)</a:t>
          </a:r>
          <a:endParaRPr lang="en-US" dirty="0"/>
        </a:p>
      </dgm:t>
    </dgm:pt>
    <dgm:pt modelId="{3D48FBF9-FECF-431E-B4E6-C9245F1694BF}" type="parTrans" cxnId="{37CC6D46-9DD4-401A-8192-351D1ED9D320}">
      <dgm:prSet/>
      <dgm:spPr/>
      <dgm:t>
        <a:bodyPr/>
        <a:lstStyle/>
        <a:p>
          <a:endParaRPr lang="en-US"/>
        </a:p>
      </dgm:t>
    </dgm:pt>
    <dgm:pt modelId="{45920EB8-D4DC-4CD4-A6FF-AE66465DB79E}" type="sibTrans" cxnId="{37CC6D46-9DD4-401A-8192-351D1ED9D320}">
      <dgm:prSet/>
      <dgm:spPr/>
      <dgm:t>
        <a:bodyPr/>
        <a:lstStyle/>
        <a:p>
          <a:endParaRPr lang="en-US"/>
        </a:p>
      </dgm:t>
    </dgm:pt>
    <dgm:pt modelId="{2ECAFBD7-772B-42E4-842F-09454B668A71}" type="pres">
      <dgm:prSet presAssocID="{E9250BE7-0C46-465A-AD3D-342703E42F8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98A4B2-D8D6-4E5E-BA9C-B7926127FE68}" type="pres">
      <dgm:prSet presAssocID="{0C324401-47D8-43F4-BC72-5A247E3B3004}" presName="composite" presStyleCnt="0"/>
      <dgm:spPr/>
    </dgm:pt>
    <dgm:pt modelId="{77C3114D-99B9-404B-A0F8-5598FE45B2EC}" type="pres">
      <dgm:prSet presAssocID="{0C324401-47D8-43F4-BC72-5A247E3B300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5F86D-3748-424F-9A26-7142506297DC}" type="pres">
      <dgm:prSet presAssocID="{0C324401-47D8-43F4-BC72-5A247E3B300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5B26A-C118-48F4-A9BA-8FB03317CDAD}" type="pres">
      <dgm:prSet presAssocID="{991727A5-DC7C-472C-9453-2A34A8C53C44}" presName="sp" presStyleCnt="0"/>
      <dgm:spPr/>
    </dgm:pt>
    <dgm:pt modelId="{2D9A774C-33B7-475E-A3C6-A5EF7A7CCC76}" type="pres">
      <dgm:prSet presAssocID="{56BBBF9A-D71A-40D0-B191-B80D7C84EFF9}" presName="composite" presStyleCnt="0"/>
      <dgm:spPr/>
    </dgm:pt>
    <dgm:pt modelId="{D80A949C-5143-4056-A4A2-1F1F78891B8C}" type="pres">
      <dgm:prSet presAssocID="{56BBBF9A-D71A-40D0-B191-B80D7C84EFF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ED617-773D-46B4-8047-FB96ED1D1721}" type="pres">
      <dgm:prSet presAssocID="{56BBBF9A-D71A-40D0-B191-B80D7C84EFF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3A25B-20FD-4E3A-B120-A7EFB2E389EF}" type="pres">
      <dgm:prSet presAssocID="{8044E816-2452-444A-A352-7C5F7D294FF3}" presName="sp" presStyleCnt="0"/>
      <dgm:spPr/>
    </dgm:pt>
    <dgm:pt modelId="{F3BEDCDB-071C-494A-82BA-84CC6C99C7D7}" type="pres">
      <dgm:prSet presAssocID="{35DA3409-D3CA-42AA-B661-A3F7A15803CE}" presName="composite" presStyleCnt="0"/>
      <dgm:spPr/>
    </dgm:pt>
    <dgm:pt modelId="{B9969B52-10EB-4170-9DBA-6D42E8C4B7F8}" type="pres">
      <dgm:prSet presAssocID="{35DA3409-D3CA-42AA-B661-A3F7A15803C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D117F-AE78-48E4-8E7E-B4BA75A1996B}" type="pres">
      <dgm:prSet presAssocID="{35DA3409-D3CA-42AA-B661-A3F7A15803C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EDF063-EC3B-49A4-ADA9-88FAEC041180}" type="presOf" srcId="{66847645-989B-4C80-862A-8634B34AE12F}" destId="{8615F86D-3748-424F-9A26-7142506297DC}" srcOrd="0" destOrd="0" presId="urn:microsoft.com/office/officeart/2005/8/layout/chevron2"/>
    <dgm:cxn modelId="{B4503060-940E-423B-98AC-40EF0900823B}" type="presOf" srcId="{75D0B75E-6874-426C-A5D1-111DF42F4C65}" destId="{EF0D117F-AE78-48E4-8E7E-B4BA75A1996B}" srcOrd="0" destOrd="0" presId="urn:microsoft.com/office/officeart/2005/8/layout/chevron2"/>
    <dgm:cxn modelId="{17736D73-84A2-45BA-8743-BE09D99F3FE3}" srcId="{E9250BE7-0C46-465A-AD3D-342703E42F8F}" destId="{0C324401-47D8-43F4-BC72-5A247E3B3004}" srcOrd="0" destOrd="0" parTransId="{7A68E860-A76B-420B-A039-747EACEFB035}" sibTransId="{991727A5-DC7C-472C-9453-2A34A8C53C44}"/>
    <dgm:cxn modelId="{A50B0A8B-3D14-49BC-A7EC-74FFD1E86933}" srcId="{E9250BE7-0C46-465A-AD3D-342703E42F8F}" destId="{56BBBF9A-D71A-40D0-B191-B80D7C84EFF9}" srcOrd="1" destOrd="0" parTransId="{535C5C5F-00E4-495C-8D13-55DC6832E348}" sibTransId="{8044E816-2452-444A-A352-7C5F7D294FF3}"/>
    <dgm:cxn modelId="{C2293669-DE38-4DCF-88E1-13EE04395AB7}" type="presOf" srcId="{0C324401-47D8-43F4-BC72-5A247E3B3004}" destId="{77C3114D-99B9-404B-A0F8-5598FE45B2EC}" srcOrd="0" destOrd="0" presId="urn:microsoft.com/office/officeart/2005/8/layout/chevron2"/>
    <dgm:cxn modelId="{A5D1D30D-494C-4A76-8AF2-D9907FB4CB0B}" srcId="{E9250BE7-0C46-465A-AD3D-342703E42F8F}" destId="{35DA3409-D3CA-42AA-B661-A3F7A15803CE}" srcOrd="2" destOrd="0" parTransId="{98249B6C-CAE7-4A04-BD46-B3A9614E96A0}" sibTransId="{D92AB077-7641-4DBD-B77A-89A09952B31B}"/>
    <dgm:cxn modelId="{D43FC327-76B3-4453-AEEF-22D434B8F26B}" type="presOf" srcId="{56BBBF9A-D71A-40D0-B191-B80D7C84EFF9}" destId="{D80A949C-5143-4056-A4A2-1F1F78891B8C}" srcOrd="0" destOrd="0" presId="urn:microsoft.com/office/officeart/2005/8/layout/chevron2"/>
    <dgm:cxn modelId="{37CC6D46-9DD4-401A-8192-351D1ED9D320}" srcId="{35DA3409-D3CA-42AA-B661-A3F7A15803CE}" destId="{75D0B75E-6874-426C-A5D1-111DF42F4C65}" srcOrd="0" destOrd="0" parTransId="{3D48FBF9-FECF-431E-B4E6-C9245F1694BF}" sibTransId="{45920EB8-D4DC-4CD4-A6FF-AE66465DB79E}"/>
    <dgm:cxn modelId="{0A55C1C4-A3B1-4FC1-AFD8-3ADA8CA4DB73}" type="presOf" srcId="{35DA3409-D3CA-42AA-B661-A3F7A15803CE}" destId="{B9969B52-10EB-4170-9DBA-6D42E8C4B7F8}" srcOrd="0" destOrd="0" presId="urn:microsoft.com/office/officeart/2005/8/layout/chevron2"/>
    <dgm:cxn modelId="{774F575A-6CF5-4409-9571-B8C1470E1A7A}" type="presOf" srcId="{E9250BE7-0C46-465A-AD3D-342703E42F8F}" destId="{2ECAFBD7-772B-42E4-842F-09454B668A71}" srcOrd="0" destOrd="0" presId="urn:microsoft.com/office/officeart/2005/8/layout/chevron2"/>
    <dgm:cxn modelId="{1DC4C453-2B58-41F5-B7B4-2A5389285EFF}" srcId="{56BBBF9A-D71A-40D0-B191-B80D7C84EFF9}" destId="{1BD2E0C4-5ED5-4986-B424-C2BC59AC83A1}" srcOrd="0" destOrd="0" parTransId="{176078F7-BCBE-4916-9050-8CE69D3F123C}" sibTransId="{B7103168-9A5E-44F3-84FA-57733BE458DB}"/>
    <dgm:cxn modelId="{082A5C19-87EC-4A1B-88A0-F8B5F9532412}" type="presOf" srcId="{1BD2E0C4-5ED5-4986-B424-C2BC59AC83A1}" destId="{8CBED617-773D-46B4-8047-FB96ED1D1721}" srcOrd="0" destOrd="0" presId="urn:microsoft.com/office/officeart/2005/8/layout/chevron2"/>
    <dgm:cxn modelId="{D4F4187D-5AA0-484F-B648-9337AC3347B4}" srcId="{0C324401-47D8-43F4-BC72-5A247E3B3004}" destId="{66847645-989B-4C80-862A-8634B34AE12F}" srcOrd="0" destOrd="0" parTransId="{9A524D27-1DD3-4DA4-B289-5B98B155607D}" sibTransId="{642BEA9D-2486-45B8-850D-3CD340C3446D}"/>
    <dgm:cxn modelId="{D930AF5B-462D-4765-8185-97F74FB78D76}" type="presParOf" srcId="{2ECAFBD7-772B-42E4-842F-09454B668A71}" destId="{6898A4B2-D8D6-4E5E-BA9C-B7926127FE68}" srcOrd="0" destOrd="0" presId="urn:microsoft.com/office/officeart/2005/8/layout/chevron2"/>
    <dgm:cxn modelId="{1BFE30F6-4667-4314-8A54-C15061E71DBC}" type="presParOf" srcId="{6898A4B2-D8D6-4E5E-BA9C-B7926127FE68}" destId="{77C3114D-99B9-404B-A0F8-5598FE45B2EC}" srcOrd="0" destOrd="0" presId="urn:microsoft.com/office/officeart/2005/8/layout/chevron2"/>
    <dgm:cxn modelId="{E0FDB402-AA11-4FBE-9C97-74C033180F53}" type="presParOf" srcId="{6898A4B2-D8D6-4E5E-BA9C-B7926127FE68}" destId="{8615F86D-3748-424F-9A26-7142506297DC}" srcOrd="1" destOrd="0" presId="urn:microsoft.com/office/officeart/2005/8/layout/chevron2"/>
    <dgm:cxn modelId="{F23B2D44-D1CE-429B-9340-2F422E4096D3}" type="presParOf" srcId="{2ECAFBD7-772B-42E4-842F-09454B668A71}" destId="{9925B26A-C118-48F4-A9BA-8FB03317CDAD}" srcOrd="1" destOrd="0" presId="urn:microsoft.com/office/officeart/2005/8/layout/chevron2"/>
    <dgm:cxn modelId="{FC661921-95C7-4091-A448-25065AB9F49F}" type="presParOf" srcId="{2ECAFBD7-772B-42E4-842F-09454B668A71}" destId="{2D9A774C-33B7-475E-A3C6-A5EF7A7CCC76}" srcOrd="2" destOrd="0" presId="urn:microsoft.com/office/officeart/2005/8/layout/chevron2"/>
    <dgm:cxn modelId="{223756F7-AE17-48E4-A6A1-52202CEBCCD6}" type="presParOf" srcId="{2D9A774C-33B7-475E-A3C6-A5EF7A7CCC76}" destId="{D80A949C-5143-4056-A4A2-1F1F78891B8C}" srcOrd="0" destOrd="0" presId="urn:microsoft.com/office/officeart/2005/8/layout/chevron2"/>
    <dgm:cxn modelId="{53D17BF4-2760-4FC4-A665-A94A0A5D179E}" type="presParOf" srcId="{2D9A774C-33B7-475E-A3C6-A5EF7A7CCC76}" destId="{8CBED617-773D-46B4-8047-FB96ED1D1721}" srcOrd="1" destOrd="0" presId="urn:microsoft.com/office/officeart/2005/8/layout/chevron2"/>
    <dgm:cxn modelId="{3CAA33BF-0A0E-4FBC-B865-976C540E6D53}" type="presParOf" srcId="{2ECAFBD7-772B-42E4-842F-09454B668A71}" destId="{B6C3A25B-20FD-4E3A-B120-A7EFB2E389EF}" srcOrd="3" destOrd="0" presId="urn:microsoft.com/office/officeart/2005/8/layout/chevron2"/>
    <dgm:cxn modelId="{9DFEA1AB-7B29-46FB-9FFB-FCA6CEC4400A}" type="presParOf" srcId="{2ECAFBD7-772B-42E4-842F-09454B668A71}" destId="{F3BEDCDB-071C-494A-82BA-84CC6C99C7D7}" srcOrd="4" destOrd="0" presId="urn:microsoft.com/office/officeart/2005/8/layout/chevron2"/>
    <dgm:cxn modelId="{1580AF66-33A0-490A-A0FA-23544CEBC478}" type="presParOf" srcId="{F3BEDCDB-071C-494A-82BA-84CC6C99C7D7}" destId="{B9969B52-10EB-4170-9DBA-6D42E8C4B7F8}" srcOrd="0" destOrd="0" presId="urn:microsoft.com/office/officeart/2005/8/layout/chevron2"/>
    <dgm:cxn modelId="{49EAC62F-D6ED-43D8-A565-B12BA97F6782}" type="presParOf" srcId="{F3BEDCDB-071C-494A-82BA-84CC6C99C7D7}" destId="{EF0D117F-AE78-48E4-8E7E-B4BA75A199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461508-C0A9-4E41-B48E-357DEE42DC0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46892C-AFC0-4639-85AC-63BD0A43BE25}">
      <dgm:prSet phldrT="[Text]"/>
      <dgm:spPr/>
      <dgm:t>
        <a:bodyPr/>
        <a:lstStyle/>
        <a:p>
          <a:r>
            <a:rPr lang="en-US" dirty="0" err="1" smtClean="0"/>
            <a:t>Peah</a:t>
          </a:r>
          <a:r>
            <a:rPr lang="en-US" dirty="0" smtClean="0"/>
            <a:t>?</a:t>
          </a:r>
        </a:p>
        <a:p>
          <a:r>
            <a:rPr lang="en-US" dirty="0" smtClean="0"/>
            <a:t>Acc to </a:t>
          </a:r>
          <a:r>
            <a:rPr lang="en-US" dirty="0" err="1" smtClean="0"/>
            <a:t>Mishna</a:t>
          </a:r>
          <a:endParaRPr lang="en-US" dirty="0"/>
        </a:p>
      </dgm:t>
    </dgm:pt>
    <dgm:pt modelId="{3F1F3597-FDB2-4F88-B0C1-E15E4B3E850A}" type="parTrans" cxnId="{DAD1F818-07F0-4723-B81E-D7A2247FFEC0}">
      <dgm:prSet/>
      <dgm:spPr/>
      <dgm:t>
        <a:bodyPr/>
        <a:lstStyle/>
        <a:p>
          <a:endParaRPr lang="en-US"/>
        </a:p>
      </dgm:t>
    </dgm:pt>
    <dgm:pt modelId="{5F0A8EEB-C16F-4E7B-9B1B-DAC214206F3F}" type="sibTrans" cxnId="{DAD1F818-07F0-4723-B81E-D7A2247FFEC0}">
      <dgm:prSet/>
      <dgm:spPr/>
      <dgm:t>
        <a:bodyPr/>
        <a:lstStyle/>
        <a:p>
          <a:endParaRPr lang="en-US"/>
        </a:p>
      </dgm:t>
    </dgm:pt>
    <dgm:pt modelId="{61465A57-7BFB-4344-9D6F-17B4E9C94239}">
      <dgm:prSet phldrT="[Text]"/>
      <dgm:spPr/>
      <dgm:t>
        <a:bodyPr/>
        <a:lstStyle/>
        <a:p>
          <a:r>
            <a:rPr lang="en-US" dirty="0" smtClean="0"/>
            <a:t>Money?</a:t>
          </a:r>
          <a:endParaRPr lang="en-US" dirty="0"/>
        </a:p>
      </dgm:t>
    </dgm:pt>
    <dgm:pt modelId="{162FFB5D-B30A-410E-A8E2-7A8E61128381}" type="parTrans" cxnId="{92D4BE7A-AA91-4F8A-AC48-187C4C96D15C}">
      <dgm:prSet/>
      <dgm:spPr/>
      <dgm:t>
        <a:bodyPr/>
        <a:lstStyle/>
        <a:p>
          <a:endParaRPr lang="en-US"/>
        </a:p>
      </dgm:t>
    </dgm:pt>
    <dgm:pt modelId="{79A5A08E-12D9-4AEC-B2B3-4C9615C0E516}" type="sibTrans" cxnId="{92D4BE7A-AA91-4F8A-AC48-187C4C96D15C}">
      <dgm:prSet/>
      <dgm:spPr/>
      <dgm:t>
        <a:bodyPr/>
        <a:lstStyle/>
        <a:p>
          <a:endParaRPr lang="en-US"/>
        </a:p>
      </dgm:t>
    </dgm:pt>
    <dgm:pt modelId="{6FABF754-1254-43B0-AD22-990701418AA2}">
      <dgm:prSet phldrT="[Text]"/>
      <dgm:spPr/>
      <dgm:t>
        <a:bodyPr/>
        <a:lstStyle/>
        <a:p>
          <a:r>
            <a:rPr lang="en-US" dirty="0" smtClean="0"/>
            <a:t>Acc. To Torah</a:t>
          </a:r>
          <a:endParaRPr lang="en-US" dirty="0"/>
        </a:p>
      </dgm:t>
    </dgm:pt>
    <dgm:pt modelId="{1B10FF78-1CF3-4DDB-9A08-F1E2E2FDFD17}" type="parTrans" cxnId="{01B4832E-85EC-4410-B9C9-74E568607019}">
      <dgm:prSet/>
      <dgm:spPr/>
      <dgm:t>
        <a:bodyPr/>
        <a:lstStyle/>
        <a:p>
          <a:endParaRPr lang="en-US"/>
        </a:p>
      </dgm:t>
    </dgm:pt>
    <dgm:pt modelId="{842CEA70-A73F-46CA-A5DC-9D0E4FA000F5}" type="sibTrans" cxnId="{01B4832E-85EC-4410-B9C9-74E568607019}">
      <dgm:prSet/>
      <dgm:spPr/>
      <dgm:t>
        <a:bodyPr/>
        <a:lstStyle/>
        <a:p>
          <a:endParaRPr lang="en-US"/>
        </a:p>
      </dgm:t>
    </dgm:pt>
    <dgm:pt modelId="{EA34C0B4-6A8D-4FD8-A8FE-6B6F5A12C0E9}">
      <dgm:prSet phldrT="[Text]"/>
      <dgm:spPr/>
      <dgm:t>
        <a:bodyPr/>
        <a:lstStyle/>
        <a:p>
          <a:r>
            <a:rPr lang="en-US" dirty="0" smtClean="0"/>
            <a:t>Money?</a:t>
          </a:r>
        </a:p>
        <a:p>
          <a:r>
            <a:rPr lang="en-US" dirty="0" smtClean="0"/>
            <a:t>Acc. To Society</a:t>
          </a:r>
          <a:endParaRPr lang="en-US" dirty="0"/>
        </a:p>
      </dgm:t>
    </dgm:pt>
    <dgm:pt modelId="{C9E8FABE-03F9-4A01-9C50-8AC3B5010CC9}" type="parTrans" cxnId="{E46E81F1-CE44-4FD6-86E7-C522603B78D0}">
      <dgm:prSet/>
      <dgm:spPr/>
      <dgm:t>
        <a:bodyPr/>
        <a:lstStyle/>
        <a:p>
          <a:endParaRPr lang="en-US"/>
        </a:p>
      </dgm:t>
    </dgm:pt>
    <dgm:pt modelId="{976AD39A-E5EA-427D-80EE-B77193C0CADB}" type="sibTrans" cxnId="{E46E81F1-CE44-4FD6-86E7-C522603B78D0}">
      <dgm:prSet/>
      <dgm:spPr/>
      <dgm:t>
        <a:bodyPr/>
        <a:lstStyle/>
        <a:p>
          <a:endParaRPr lang="en-US"/>
        </a:p>
      </dgm:t>
    </dgm:pt>
    <dgm:pt modelId="{4612CFCB-ADAD-4276-B527-BC28F9F1764E}" type="pres">
      <dgm:prSet presAssocID="{D9461508-C0A9-4E41-B48E-357DEE42DC0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5F28D4-2089-42E2-A970-A00C9528D5AA}" type="pres">
      <dgm:prSet presAssocID="{2F46892C-AFC0-4639-85AC-63BD0A43BE2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A0B8B-067A-4EA6-AFEC-1D648534AA46}" type="pres">
      <dgm:prSet presAssocID="{5F0A8EEB-C16F-4E7B-9B1B-DAC214206F3F}" presName="sibTrans" presStyleCnt="0"/>
      <dgm:spPr/>
    </dgm:pt>
    <dgm:pt modelId="{6F6D92C0-E6A2-4280-87E7-06F07E651CF5}" type="pres">
      <dgm:prSet presAssocID="{61465A57-7BFB-4344-9D6F-17B4E9C9423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FACED-9809-4DDB-87E2-23A6A5B43EC9}" type="pres">
      <dgm:prSet presAssocID="{79A5A08E-12D9-4AEC-B2B3-4C9615C0E516}" presName="sibTrans" presStyleCnt="0"/>
      <dgm:spPr/>
    </dgm:pt>
    <dgm:pt modelId="{ABF470C3-4698-4E7E-9E66-E402F2A080C5}" type="pres">
      <dgm:prSet presAssocID="{EA34C0B4-6A8D-4FD8-A8FE-6B6F5A12C0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6E81F1-CE44-4FD6-86E7-C522603B78D0}" srcId="{D9461508-C0A9-4E41-B48E-357DEE42DC00}" destId="{EA34C0B4-6A8D-4FD8-A8FE-6B6F5A12C0E9}" srcOrd="2" destOrd="0" parTransId="{C9E8FABE-03F9-4A01-9C50-8AC3B5010CC9}" sibTransId="{976AD39A-E5EA-427D-80EE-B77193C0CADB}"/>
    <dgm:cxn modelId="{DAD1F818-07F0-4723-B81E-D7A2247FFEC0}" srcId="{D9461508-C0A9-4E41-B48E-357DEE42DC00}" destId="{2F46892C-AFC0-4639-85AC-63BD0A43BE25}" srcOrd="0" destOrd="0" parTransId="{3F1F3597-FDB2-4F88-B0C1-E15E4B3E850A}" sibTransId="{5F0A8EEB-C16F-4E7B-9B1B-DAC214206F3F}"/>
    <dgm:cxn modelId="{3D061212-8C50-4281-933C-DC23333EB544}" type="presOf" srcId="{2F46892C-AFC0-4639-85AC-63BD0A43BE25}" destId="{FF5F28D4-2089-42E2-A970-A00C9528D5AA}" srcOrd="0" destOrd="0" presId="urn:microsoft.com/office/officeart/2005/8/layout/hList6"/>
    <dgm:cxn modelId="{CC14774C-1047-4A77-9274-3D0C3549738A}" type="presOf" srcId="{6FABF754-1254-43B0-AD22-990701418AA2}" destId="{6F6D92C0-E6A2-4280-87E7-06F07E651CF5}" srcOrd="0" destOrd="1" presId="urn:microsoft.com/office/officeart/2005/8/layout/hList6"/>
    <dgm:cxn modelId="{CD2AFD76-38C7-4F7A-A54A-35C2E8619B5B}" type="presOf" srcId="{EA34C0B4-6A8D-4FD8-A8FE-6B6F5A12C0E9}" destId="{ABF470C3-4698-4E7E-9E66-E402F2A080C5}" srcOrd="0" destOrd="0" presId="urn:microsoft.com/office/officeart/2005/8/layout/hList6"/>
    <dgm:cxn modelId="{BAC4DB9C-74CD-4A42-90E4-B33A10156ADD}" type="presOf" srcId="{61465A57-7BFB-4344-9D6F-17B4E9C94239}" destId="{6F6D92C0-E6A2-4280-87E7-06F07E651CF5}" srcOrd="0" destOrd="0" presId="urn:microsoft.com/office/officeart/2005/8/layout/hList6"/>
    <dgm:cxn modelId="{92D4BE7A-AA91-4F8A-AC48-187C4C96D15C}" srcId="{D9461508-C0A9-4E41-B48E-357DEE42DC00}" destId="{61465A57-7BFB-4344-9D6F-17B4E9C94239}" srcOrd="1" destOrd="0" parTransId="{162FFB5D-B30A-410E-A8E2-7A8E61128381}" sibTransId="{79A5A08E-12D9-4AEC-B2B3-4C9615C0E516}"/>
    <dgm:cxn modelId="{01B4832E-85EC-4410-B9C9-74E568607019}" srcId="{61465A57-7BFB-4344-9D6F-17B4E9C94239}" destId="{6FABF754-1254-43B0-AD22-990701418AA2}" srcOrd="0" destOrd="0" parTransId="{1B10FF78-1CF3-4DDB-9A08-F1E2E2FDFD17}" sibTransId="{842CEA70-A73F-46CA-A5DC-9D0E4FA000F5}"/>
    <dgm:cxn modelId="{66DCA0FE-051C-4B1D-9F57-BAB8EE771A03}" type="presOf" srcId="{D9461508-C0A9-4E41-B48E-357DEE42DC00}" destId="{4612CFCB-ADAD-4276-B527-BC28F9F1764E}" srcOrd="0" destOrd="0" presId="urn:microsoft.com/office/officeart/2005/8/layout/hList6"/>
    <dgm:cxn modelId="{4B4F4A59-A023-4181-B400-DDE0CF322006}" type="presParOf" srcId="{4612CFCB-ADAD-4276-B527-BC28F9F1764E}" destId="{FF5F28D4-2089-42E2-A970-A00C9528D5AA}" srcOrd="0" destOrd="0" presId="urn:microsoft.com/office/officeart/2005/8/layout/hList6"/>
    <dgm:cxn modelId="{A569C1FD-D148-43E1-9219-CC9EB1525163}" type="presParOf" srcId="{4612CFCB-ADAD-4276-B527-BC28F9F1764E}" destId="{E91A0B8B-067A-4EA6-AFEC-1D648534AA46}" srcOrd="1" destOrd="0" presId="urn:microsoft.com/office/officeart/2005/8/layout/hList6"/>
    <dgm:cxn modelId="{F5B180F4-41F4-4613-930D-10F038DEBC80}" type="presParOf" srcId="{4612CFCB-ADAD-4276-B527-BC28F9F1764E}" destId="{6F6D92C0-E6A2-4280-87E7-06F07E651CF5}" srcOrd="2" destOrd="0" presId="urn:microsoft.com/office/officeart/2005/8/layout/hList6"/>
    <dgm:cxn modelId="{DBC92D38-612C-4CE7-B633-04738CE032FB}" type="presParOf" srcId="{4612CFCB-ADAD-4276-B527-BC28F9F1764E}" destId="{61FFACED-9809-4DDB-87E2-23A6A5B43EC9}" srcOrd="3" destOrd="0" presId="urn:microsoft.com/office/officeart/2005/8/layout/hList6"/>
    <dgm:cxn modelId="{D8EC6B14-E955-4128-B8A3-E5C6773A5497}" type="presParOf" srcId="{4612CFCB-ADAD-4276-B527-BC28F9F1764E}" destId="{ABF470C3-4698-4E7E-9E66-E402F2A080C5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6BD296-7982-4A46-AC1F-B689FFC65ACA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235768-7E6F-4D3F-B0AA-36528BABADF0}">
      <dgm:prSet phldrT="[Text]"/>
      <dgm:spPr/>
      <dgm:t>
        <a:bodyPr/>
        <a:lstStyle/>
        <a:p>
          <a:r>
            <a:rPr lang="he-IL" dirty="0" smtClean="0"/>
            <a:t>בין אדם למקום</a:t>
          </a:r>
          <a:endParaRPr lang="en-US" dirty="0"/>
        </a:p>
      </dgm:t>
    </dgm:pt>
    <dgm:pt modelId="{CA1F4C24-83B0-40E8-823C-B4E05246E305}" type="parTrans" cxnId="{9C72B290-9313-4467-80B1-4B71FE55FB08}">
      <dgm:prSet/>
      <dgm:spPr/>
      <dgm:t>
        <a:bodyPr/>
        <a:lstStyle/>
        <a:p>
          <a:endParaRPr lang="en-US"/>
        </a:p>
      </dgm:t>
    </dgm:pt>
    <dgm:pt modelId="{B7617EDB-B4CA-4597-AF1E-9C50F7024029}" type="sibTrans" cxnId="{9C72B290-9313-4467-80B1-4B71FE55FB08}">
      <dgm:prSet/>
      <dgm:spPr/>
      <dgm:t>
        <a:bodyPr/>
        <a:lstStyle/>
        <a:p>
          <a:endParaRPr lang="en-US"/>
        </a:p>
      </dgm:t>
    </dgm:pt>
    <dgm:pt modelId="{2A644309-2DEC-4CB5-8D74-C2F4C5918D15}">
      <dgm:prSet phldrT="[Text]"/>
      <dgm:spPr/>
      <dgm:t>
        <a:bodyPr/>
        <a:lstStyle/>
        <a:p>
          <a:r>
            <a:rPr lang="he-IL" dirty="0" smtClean="0"/>
            <a:t>בין אדם לחבירו</a:t>
          </a:r>
          <a:endParaRPr lang="en-US" dirty="0"/>
        </a:p>
      </dgm:t>
    </dgm:pt>
    <dgm:pt modelId="{FADFDC73-C443-4C56-A8E5-D54A712E134D}" type="parTrans" cxnId="{8AA52F60-6B53-4871-AC0D-7B369FDFFCFD}">
      <dgm:prSet/>
      <dgm:spPr/>
      <dgm:t>
        <a:bodyPr/>
        <a:lstStyle/>
        <a:p>
          <a:endParaRPr lang="en-US"/>
        </a:p>
      </dgm:t>
    </dgm:pt>
    <dgm:pt modelId="{8F3967A9-58AE-49F6-B7AB-C039E897320D}" type="sibTrans" cxnId="{8AA52F60-6B53-4871-AC0D-7B369FDFFCFD}">
      <dgm:prSet/>
      <dgm:spPr/>
      <dgm:t>
        <a:bodyPr/>
        <a:lstStyle/>
        <a:p>
          <a:endParaRPr lang="en-US"/>
        </a:p>
      </dgm:t>
    </dgm:pt>
    <dgm:pt modelId="{B071E546-20EE-42B0-BA51-23214354CF51}" type="pres">
      <dgm:prSet presAssocID="{D56BD296-7982-4A46-AC1F-B689FFC65AC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D050E-C9B6-4AB2-BFAD-C696FFBB3C6B}" type="pres">
      <dgm:prSet presAssocID="{D56BD296-7982-4A46-AC1F-B689FFC65ACA}" presName="comp1" presStyleCnt="0"/>
      <dgm:spPr/>
    </dgm:pt>
    <dgm:pt modelId="{E2ADAF96-6982-4DF7-AE15-20ABB4315C19}" type="pres">
      <dgm:prSet presAssocID="{D56BD296-7982-4A46-AC1F-B689FFC65ACA}" presName="circle1" presStyleLbl="node1" presStyleIdx="0" presStyleCnt="2"/>
      <dgm:spPr/>
      <dgm:t>
        <a:bodyPr/>
        <a:lstStyle/>
        <a:p>
          <a:endParaRPr lang="en-US"/>
        </a:p>
      </dgm:t>
    </dgm:pt>
    <dgm:pt modelId="{BF51AAA3-786A-4ADD-B471-BEF8198870CF}" type="pres">
      <dgm:prSet presAssocID="{D56BD296-7982-4A46-AC1F-B689FFC65ACA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DAE63-853D-4BB1-84EC-E78CD8DFB026}" type="pres">
      <dgm:prSet presAssocID="{D56BD296-7982-4A46-AC1F-B689FFC65ACA}" presName="comp2" presStyleCnt="0"/>
      <dgm:spPr/>
    </dgm:pt>
    <dgm:pt modelId="{21370862-E409-4861-BE9D-87F22086133E}" type="pres">
      <dgm:prSet presAssocID="{D56BD296-7982-4A46-AC1F-B689FFC65ACA}" presName="circle2" presStyleLbl="node1" presStyleIdx="1" presStyleCnt="2"/>
      <dgm:spPr/>
      <dgm:t>
        <a:bodyPr/>
        <a:lstStyle/>
        <a:p>
          <a:endParaRPr lang="en-US"/>
        </a:p>
      </dgm:t>
    </dgm:pt>
    <dgm:pt modelId="{9CB30828-2615-4727-A65D-74AEB4BD104E}" type="pres">
      <dgm:prSet presAssocID="{D56BD296-7982-4A46-AC1F-B689FFC65ACA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0622D9-7106-4844-A13B-9E7B620E09D1}" type="presOf" srcId="{2A644309-2DEC-4CB5-8D74-C2F4C5918D15}" destId="{9CB30828-2615-4727-A65D-74AEB4BD104E}" srcOrd="1" destOrd="0" presId="urn:microsoft.com/office/officeart/2005/8/layout/venn2"/>
    <dgm:cxn modelId="{9C72B290-9313-4467-80B1-4B71FE55FB08}" srcId="{D56BD296-7982-4A46-AC1F-B689FFC65ACA}" destId="{B1235768-7E6F-4D3F-B0AA-36528BABADF0}" srcOrd="0" destOrd="0" parTransId="{CA1F4C24-83B0-40E8-823C-B4E05246E305}" sibTransId="{B7617EDB-B4CA-4597-AF1E-9C50F7024029}"/>
    <dgm:cxn modelId="{94D1AAF5-B119-4433-9F6F-823841C591F8}" type="presOf" srcId="{B1235768-7E6F-4D3F-B0AA-36528BABADF0}" destId="{BF51AAA3-786A-4ADD-B471-BEF8198870CF}" srcOrd="1" destOrd="0" presId="urn:microsoft.com/office/officeart/2005/8/layout/venn2"/>
    <dgm:cxn modelId="{6BC05E3B-BD93-4C37-B619-AF058594F72C}" type="presOf" srcId="{D56BD296-7982-4A46-AC1F-B689FFC65ACA}" destId="{B071E546-20EE-42B0-BA51-23214354CF51}" srcOrd="0" destOrd="0" presId="urn:microsoft.com/office/officeart/2005/8/layout/venn2"/>
    <dgm:cxn modelId="{E6A655CA-ED83-4D97-8CDC-43A6E410B4F6}" type="presOf" srcId="{2A644309-2DEC-4CB5-8D74-C2F4C5918D15}" destId="{21370862-E409-4861-BE9D-87F22086133E}" srcOrd="0" destOrd="0" presId="urn:microsoft.com/office/officeart/2005/8/layout/venn2"/>
    <dgm:cxn modelId="{8AA52F60-6B53-4871-AC0D-7B369FDFFCFD}" srcId="{D56BD296-7982-4A46-AC1F-B689FFC65ACA}" destId="{2A644309-2DEC-4CB5-8D74-C2F4C5918D15}" srcOrd="1" destOrd="0" parTransId="{FADFDC73-C443-4C56-A8E5-D54A712E134D}" sibTransId="{8F3967A9-58AE-49F6-B7AB-C039E897320D}"/>
    <dgm:cxn modelId="{D11AFE90-B837-4B5D-9711-E4B507C971AD}" type="presOf" srcId="{B1235768-7E6F-4D3F-B0AA-36528BABADF0}" destId="{E2ADAF96-6982-4DF7-AE15-20ABB4315C19}" srcOrd="0" destOrd="0" presId="urn:microsoft.com/office/officeart/2005/8/layout/venn2"/>
    <dgm:cxn modelId="{0F31C8B1-39F6-4E9E-9DF0-82765FF0BA3A}" type="presParOf" srcId="{B071E546-20EE-42B0-BA51-23214354CF51}" destId="{432D050E-C9B6-4AB2-BFAD-C696FFBB3C6B}" srcOrd="0" destOrd="0" presId="urn:microsoft.com/office/officeart/2005/8/layout/venn2"/>
    <dgm:cxn modelId="{43693156-C3B3-4AD4-8392-78064AE896C3}" type="presParOf" srcId="{432D050E-C9B6-4AB2-BFAD-C696FFBB3C6B}" destId="{E2ADAF96-6982-4DF7-AE15-20ABB4315C19}" srcOrd="0" destOrd="0" presId="urn:microsoft.com/office/officeart/2005/8/layout/venn2"/>
    <dgm:cxn modelId="{66199FAA-03D8-425F-AD02-595108B9B1C0}" type="presParOf" srcId="{432D050E-C9B6-4AB2-BFAD-C696FFBB3C6B}" destId="{BF51AAA3-786A-4ADD-B471-BEF8198870CF}" srcOrd="1" destOrd="0" presId="urn:microsoft.com/office/officeart/2005/8/layout/venn2"/>
    <dgm:cxn modelId="{9E571C04-E2BB-4F73-9D88-7EA16F3416D1}" type="presParOf" srcId="{B071E546-20EE-42B0-BA51-23214354CF51}" destId="{7C6DAE63-853D-4BB1-84EC-E78CD8DFB026}" srcOrd="1" destOrd="0" presId="urn:microsoft.com/office/officeart/2005/8/layout/venn2"/>
    <dgm:cxn modelId="{97A0EA4A-3283-44E1-81A5-B620FC9FE5DA}" type="presParOf" srcId="{7C6DAE63-853D-4BB1-84EC-E78CD8DFB026}" destId="{21370862-E409-4861-BE9D-87F22086133E}" srcOrd="0" destOrd="0" presId="urn:microsoft.com/office/officeart/2005/8/layout/venn2"/>
    <dgm:cxn modelId="{EDFFC02B-D27C-4DC1-9136-276B8C5878D1}" type="presParOf" srcId="{7C6DAE63-853D-4BB1-84EC-E78CD8DFB026}" destId="{9CB30828-2615-4727-A65D-74AEB4BD104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530115-BD46-4975-9383-15F8D4F8BFD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AAC778-191C-4CAD-A880-F8C2E92C0A8E}">
      <dgm:prSet phldrT="[Text]"/>
      <dgm:spPr/>
      <dgm:t>
        <a:bodyPr/>
        <a:lstStyle/>
        <a:p>
          <a:r>
            <a:rPr lang="he-IL" dirty="0" smtClean="0"/>
            <a:t>7 מצוות בני נח</a:t>
          </a:r>
          <a:endParaRPr lang="en-US" dirty="0"/>
        </a:p>
      </dgm:t>
    </dgm:pt>
    <dgm:pt modelId="{66F04C1D-A765-49E3-8E3F-E0146EC1A718}" type="parTrans" cxnId="{8B239ED4-3006-4344-A982-43B5BB7B7029}">
      <dgm:prSet/>
      <dgm:spPr/>
      <dgm:t>
        <a:bodyPr/>
        <a:lstStyle/>
        <a:p>
          <a:endParaRPr lang="en-US"/>
        </a:p>
      </dgm:t>
    </dgm:pt>
    <dgm:pt modelId="{CFC8BF7C-73A0-4AC4-8A00-9F9E66998989}" type="sibTrans" cxnId="{8B239ED4-3006-4344-A982-43B5BB7B7029}">
      <dgm:prSet/>
      <dgm:spPr/>
      <dgm:t>
        <a:bodyPr/>
        <a:lstStyle/>
        <a:p>
          <a:endParaRPr lang="en-US"/>
        </a:p>
      </dgm:t>
    </dgm:pt>
    <dgm:pt modelId="{9469F5DB-1FE6-4B0E-B5F2-F41665F91BE7}">
      <dgm:prSet phldrT="[Text]"/>
      <dgm:spPr/>
      <dgm:t>
        <a:bodyPr/>
        <a:lstStyle/>
        <a:p>
          <a:r>
            <a:rPr lang="he-IL" dirty="0" smtClean="0"/>
            <a:t>א</a:t>
          </a:r>
          <a:endParaRPr lang="en-US" dirty="0"/>
        </a:p>
      </dgm:t>
    </dgm:pt>
    <dgm:pt modelId="{F4A7C002-6789-4B30-8D9F-774E26A257C4}" type="parTrans" cxnId="{A5B11990-6D4B-417A-9F37-55DD114D1977}">
      <dgm:prSet/>
      <dgm:spPr/>
      <dgm:t>
        <a:bodyPr/>
        <a:lstStyle/>
        <a:p>
          <a:endParaRPr lang="en-US"/>
        </a:p>
      </dgm:t>
    </dgm:pt>
    <dgm:pt modelId="{11800F72-3973-421E-8778-582685729438}" type="sibTrans" cxnId="{A5B11990-6D4B-417A-9F37-55DD114D1977}">
      <dgm:prSet/>
      <dgm:spPr/>
      <dgm:t>
        <a:bodyPr/>
        <a:lstStyle/>
        <a:p>
          <a:endParaRPr lang="en-US"/>
        </a:p>
      </dgm:t>
    </dgm:pt>
    <dgm:pt modelId="{2BC13FF2-1543-4704-A8C5-C0B03AA6552A}">
      <dgm:prSet phldrT="[Text]"/>
      <dgm:spPr/>
      <dgm:t>
        <a:bodyPr/>
        <a:lstStyle/>
        <a:p>
          <a:r>
            <a:rPr lang="he-IL" dirty="0" smtClean="0"/>
            <a:t>ז</a:t>
          </a:r>
          <a:endParaRPr lang="en-US" dirty="0"/>
        </a:p>
      </dgm:t>
    </dgm:pt>
    <dgm:pt modelId="{CFD2E0AD-9F57-4E7D-B4A8-AB3410197299}" type="parTrans" cxnId="{DC5880B7-24C9-40CF-AD85-7C26B4680736}">
      <dgm:prSet/>
      <dgm:spPr/>
      <dgm:t>
        <a:bodyPr/>
        <a:lstStyle/>
        <a:p>
          <a:endParaRPr lang="en-US"/>
        </a:p>
      </dgm:t>
    </dgm:pt>
    <dgm:pt modelId="{E6D4DAFA-8E6A-4B50-BD8F-A228B7ED73F5}" type="sibTrans" cxnId="{DC5880B7-24C9-40CF-AD85-7C26B4680736}">
      <dgm:prSet/>
      <dgm:spPr/>
      <dgm:t>
        <a:bodyPr/>
        <a:lstStyle/>
        <a:p>
          <a:endParaRPr lang="en-US"/>
        </a:p>
      </dgm:t>
    </dgm:pt>
    <dgm:pt modelId="{3429CBE3-1091-4C68-8F48-BC0C1DB3DAB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he-IL" dirty="0" smtClean="0"/>
            <a:t>ו</a:t>
          </a:r>
          <a:endParaRPr lang="en-US" dirty="0"/>
        </a:p>
      </dgm:t>
    </dgm:pt>
    <dgm:pt modelId="{A5453DA4-0AD6-40E3-9331-D035CE9D97E6}" type="parTrans" cxnId="{FB6E8388-3112-4425-B812-FCAE09603CB2}">
      <dgm:prSet/>
      <dgm:spPr/>
      <dgm:t>
        <a:bodyPr/>
        <a:lstStyle/>
        <a:p>
          <a:endParaRPr lang="en-US"/>
        </a:p>
      </dgm:t>
    </dgm:pt>
    <dgm:pt modelId="{9E6D37C4-EB0A-43C1-AF06-BFDC27D6708F}" type="sibTrans" cxnId="{FB6E8388-3112-4425-B812-FCAE09603CB2}">
      <dgm:prSet/>
      <dgm:spPr/>
      <dgm:t>
        <a:bodyPr/>
        <a:lstStyle/>
        <a:p>
          <a:endParaRPr lang="en-US"/>
        </a:p>
      </dgm:t>
    </dgm:pt>
    <dgm:pt modelId="{B6FC6DB2-CA49-4329-A24F-442C47C54CD9}">
      <dgm:prSet phldrT="[Text]"/>
      <dgm:spPr/>
      <dgm:t>
        <a:bodyPr/>
        <a:lstStyle/>
        <a:p>
          <a:r>
            <a:rPr lang="he-IL" dirty="0" smtClean="0"/>
            <a:t>ב</a:t>
          </a:r>
          <a:endParaRPr lang="en-US" dirty="0"/>
        </a:p>
      </dgm:t>
    </dgm:pt>
    <dgm:pt modelId="{6081AC56-F67E-4677-8147-7A6F1C857419}" type="parTrans" cxnId="{CF6CFBF9-177F-4BB0-A1CB-D55CFF1103C6}">
      <dgm:prSet/>
      <dgm:spPr/>
      <dgm:t>
        <a:bodyPr/>
        <a:lstStyle/>
        <a:p>
          <a:endParaRPr lang="en-US"/>
        </a:p>
      </dgm:t>
    </dgm:pt>
    <dgm:pt modelId="{DEAF9D0B-BCEE-4806-A334-A6988583E674}" type="sibTrans" cxnId="{CF6CFBF9-177F-4BB0-A1CB-D55CFF1103C6}">
      <dgm:prSet/>
      <dgm:spPr/>
      <dgm:t>
        <a:bodyPr/>
        <a:lstStyle/>
        <a:p>
          <a:endParaRPr lang="en-US"/>
        </a:p>
      </dgm:t>
    </dgm:pt>
    <dgm:pt modelId="{EE6F877F-D6F8-439D-A60F-A964ED5809CF}">
      <dgm:prSet/>
      <dgm:spPr/>
      <dgm:t>
        <a:bodyPr/>
        <a:lstStyle/>
        <a:p>
          <a:r>
            <a:rPr lang="he-IL" dirty="0" smtClean="0"/>
            <a:t>ד</a:t>
          </a:r>
          <a:r>
            <a:rPr lang="en-US" dirty="0" smtClean="0"/>
            <a:t>*2</a:t>
          </a:r>
          <a:endParaRPr lang="en-US" dirty="0"/>
        </a:p>
      </dgm:t>
    </dgm:pt>
    <dgm:pt modelId="{A26D4018-ABF0-4C16-907F-A232564057E8}" type="parTrans" cxnId="{66596125-7EFE-4D58-897E-46BE29C74D3E}">
      <dgm:prSet/>
      <dgm:spPr/>
      <dgm:t>
        <a:bodyPr/>
        <a:lstStyle/>
        <a:p>
          <a:endParaRPr lang="en-US"/>
        </a:p>
      </dgm:t>
    </dgm:pt>
    <dgm:pt modelId="{BB5FE90E-6D3F-41FC-B54B-C7B318F9E1B9}" type="sibTrans" cxnId="{66596125-7EFE-4D58-897E-46BE29C74D3E}">
      <dgm:prSet/>
      <dgm:spPr/>
      <dgm:t>
        <a:bodyPr/>
        <a:lstStyle/>
        <a:p>
          <a:endParaRPr lang="en-US"/>
        </a:p>
      </dgm:t>
    </dgm:pt>
    <dgm:pt modelId="{B575B3C3-E4F0-459C-B8E2-2C0B2795E65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he-IL" dirty="0" smtClean="0"/>
            <a:t>ה</a:t>
          </a:r>
          <a:endParaRPr lang="en-US" dirty="0"/>
        </a:p>
      </dgm:t>
    </dgm:pt>
    <dgm:pt modelId="{254DFECD-B19A-44AC-A7D2-27F18CE49B7B}" type="parTrans" cxnId="{8F359356-6E9C-4ACE-8E40-BD9C4D3B2375}">
      <dgm:prSet/>
      <dgm:spPr/>
      <dgm:t>
        <a:bodyPr/>
        <a:lstStyle/>
        <a:p>
          <a:endParaRPr lang="en-US"/>
        </a:p>
      </dgm:t>
    </dgm:pt>
    <dgm:pt modelId="{E6AD6D03-4151-477B-9F1D-48AC03A6D725}" type="sibTrans" cxnId="{8F359356-6E9C-4ACE-8E40-BD9C4D3B2375}">
      <dgm:prSet/>
      <dgm:spPr/>
      <dgm:t>
        <a:bodyPr/>
        <a:lstStyle/>
        <a:p>
          <a:endParaRPr lang="en-US"/>
        </a:p>
      </dgm:t>
    </dgm:pt>
    <dgm:pt modelId="{8A0D3549-766A-4770-8C14-0A5A41EC3BB1}">
      <dgm:prSet/>
      <dgm:spPr/>
      <dgm:t>
        <a:bodyPr/>
        <a:lstStyle/>
        <a:p>
          <a:r>
            <a:rPr lang="he-IL" dirty="0" smtClean="0"/>
            <a:t>ג</a:t>
          </a:r>
          <a:r>
            <a:rPr lang="en-US" dirty="0" smtClean="0"/>
            <a:t>*2</a:t>
          </a:r>
          <a:endParaRPr lang="en-US" dirty="0"/>
        </a:p>
      </dgm:t>
    </dgm:pt>
    <dgm:pt modelId="{08597409-E654-48AF-9640-D84FE7D46FF1}" type="parTrans" cxnId="{7EFC774A-9D8E-4507-9732-FBD47328B732}">
      <dgm:prSet/>
      <dgm:spPr/>
      <dgm:t>
        <a:bodyPr/>
        <a:lstStyle/>
        <a:p>
          <a:endParaRPr lang="en-US"/>
        </a:p>
      </dgm:t>
    </dgm:pt>
    <dgm:pt modelId="{6BC0A0C5-794C-44B4-AC2B-0AF21BE54D34}" type="sibTrans" cxnId="{7EFC774A-9D8E-4507-9732-FBD47328B732}">
      <dgm:prSet/>
      <dgm:spPr/>
      <dgm:t>
        <a:bodyPr/>
        <a:lstStyle/>
        <a:p>
          <a:endParaRPr lang="en-US"/>
        </a:p>
      </dgm:t>
    </dgm:pt>
    <dgm:pt modelId="{F30A9D76-7D35-4F34-B885-74E8C94FAB35}" type="pres">
      <dgm:prSet presAssocID="{BE530115-BD46-4975-9383-15F8D4F8BF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40E40E-AB8D-4CD9-86C1-0F231BFA6431}" type="pres">
      <dgm:prSet presAssocID="{88AAC778-191C-4CAD-A880-F8C2E92C0A8E}" presName="centerShape" presStyleLbl="node0" presStyleIdx="0" presStyleCnt="1"/>
      <dgm:spPr/>
      <dgm:t>
        <a:bodyPr/>
        <a:lstStyle/>
        <a:p>
          <a:endParaRPr lang="en-US"/>
        </a:p>
      </dgm:t>
    </dgm:pt>
    <dgm:pt modelId="{91EF7FE2-1451-49D0-BAB3-0454E0AF6713}" type="pres">
      <dgm:prSet presAssocID="{9469F5DB-1FE6-4B0E-B5F2-F41665F91BE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93A949-67CB-41DE-9E3E-97AF44FBB052}" type="pres">
      <dgm:prSet presAssocID="{9469F5DB-1FE6-4B0E-B5F2-F41665F91BE7}" presName="dummy" presStyleCnt="0"/>
      <dgm:spPr/>
    </dgm:pt>
    <dgm:pt modelId="{8B0BC4AD-C2AE-452C-89A9-ABC57EC58626}" type="pres">
      <dgm:prSet presAssocID="{11800F72-3973-421E-8778-582685729438}" presName="sibTrans" presStyleLbl="sibTrans2D1" presStyleIdx="0" presStyleCnt="7"/>
      <dgm:spPr/>
      <dgm:t>
        <a:bodyPr/>
        <a:lstStyle/>
        <a:p>
          <a:endParaRPr lang="en-US"/>
        </a:p>
      </dgm:t>
    </dgm:pt>
    <dgm:pt modelId="{9008CA78-6512-4DC0-80C5-EA8B6DED278B}" type="pres">
      <dgm:prSet presAssocID="{2BC13FF2-1543-4704-A8C5-C0B03AA6552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D966D3-5556-4935-B00D-A9E2F55D8900}" type="pres">
      <dgm:prSet presAssocID="{2BC13FF2-1543-4704-A8C5-C0B03AA6552A}" presName="dummy" presStyleCnt="0"/>
      <dgm:spPr/>
    </dgm:pt>
    <dgm:pt modelId="{E5422AC9-C90A-4812-B2D8-5FB1DF2A7BAD}" type="pres">
      <dgm:prSet presAssocID="{E6D4DAFA-8E6A-4B50-BD8F-A228B7ED73F5}" presName="sibTrans" presStyleLbl="sibTrans2D1" presStyleIdx="1" presStyleCnt="7"/>
      <dgm:spPr/>
      <dgm:t>
        <a:bodyPr/>
        <a:lstStyle/>
        <a:p>
          <a:endParaRPr lang="en-US"/>
        </a:p>
      </dgm:t>
    </dgm:pt>
    <dgm:pt modelId="{8CB8D9F6-3B0A-454E-9F17-55C944C9D371}" type="pres">
      <dgm:prSet presAssocID="{3429CBE3-1091-4C68-8F48-BC0C1DB3DAB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36DB47-FEB9-4B7A-9DFD-ED460B16DFFF}" type="pres">
      <dgm:prSet presAssocID="{3429CBE3-1091-4C68-8F48-BC0C1DB3DAB0}" presName="dummy" presStyleCnt="0"/>
      <dgm:spPr/>
    </dgm:pt>
    <dgm:pt modelId="{10FEAE47-6750-4EA6-A1EB-A6CEF3E460A7}" type="pres">
      <dgm:prSet presAssocID="{9E6D37C4-EB0A-43C1-AF06-BFDC27D6708F}" presName="sibTrans" presStyleLbl="sibTrans2D1" presStyleIdx="2" presStyleCnt="7"/>
      <dgm:spPr/>
      <dgm:t>
        <a:bodyPr/>
        <a:lstStyle/>
        <a:p>
          <a:endParaRPr lang="en-US"/>
        </a:p>
      </dgm:t>
    </dgm:pt>
    <dgm:pt modelId="{E72CA5AC-17D7-4633-99DE-97E161CDC4DC}" type="pres">
      <dgm:prSet presAssocID="{B575B3C3-E4F0-459C-B8E2-2C0B2795E65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18F1BA-FA18-4A25-BEF1-82678E471589}" type="pres">
      <dgm:prSet presAssocID="{B575B3C3-E4F0-459C-B8E2-2C0B2795E658}" presName="dummy" presStyleCnt="0"/>
      <dgm:spPr/>
    </dgm:pt>
    <dgm:pt modelId="{8A994E62-A16B-4D10-99D9-1C23A9224B08}" type="pres">
      <dgm:prSet presAssocID="{E6AD6D03-4151-477B-9F1D-48AC03A6D725}" presName="sibTrans" presStyleLbl="sibTrans2D1" presStyleIdx="3" presStyleCnt="7"/>
      <dgm:spPr/>
      <dgm:t>
        <a:bodyPr/>
        <a:lstStyle/>
        <a:p>
          <a:endParaRPr lang="en-US"/>
        </a:p>
      </dgm:t>
    </dgm:pt>
    <dgm:pt modelId="{AC33BF5A-5A9D-4DB2-9AFE-E82D619E72B7}" type="pres">
      <dgm:prSet presAssocID="{EE6F877F-D6F8-439D-A60F-A964ED5809C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46CCAC-9058-4A61-AC2C-F1CC0CE7D4EC}" type="pres">
      <dgm:prSet presAssocID="{EE6F877F-D6F8-439D-A60F-A964ED5809CF}" presName="dummy" presStyleCnt="0"/>
      <dgm:spPr/>
    </dgm:pt>
    <dgm:pt modelId="{06F7B895-86FC-4B2A-86CC-6A6EA7D835DC}" type="pres">
      <dgm:prSet presAssocID="{BB5FE90E-6D3F-41FC-B54B-C7B318F9E1B9}" presName="sibTrans" presStyleLbl="sibTrans2D1" presStyleIdx="4" presStyleCnt="7"/>
      <dgm:spPr/>
      <dgm:t>
        <a:bodyPr/>
        <a:lstStyle/>
        <a:p>
          <a:endParaRPr lang="en-US"/>
        </a:p>
      </dgm:t>
    </dgm:pt>
    <dgm:pt modelId="{FB9AE383-3ECA-40D6-B979-6A57D45CC4BD}" type="pres">
      <dgm:prSet presAssocID="{8A0D3549-766A-4770-8C14-0A5A41EC3BB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10C6F5-06A5-4524-8D56-3E92D36572C7}" type="pres">
      <dgm:prSet presAssocID="{8A0D3549-766A-4770-8C14-0A5A41EC3BB1}" presName="dummy" presStyleCnt="0"/>
      <dgm:spPr/>
    </dgm:pt>
    <dgm:pt modelId="{EB990BCD-0A03-4EEA-957C-3F19F6EA709D}" type="pres">
      <dgm:prSet presAssocID="{6BC0A0C5-794C-44B4-AC2B-0AF21BE54D34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124364D-48AF-4A67-8699-37E594FA5A8D}" type="pres">
      <dgm:prSet presAssocID="{B6FC6DB2-CA49-4329-A24F-442C47C54CD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25797-3C00-4C13-A769-18367C094E48}" type="pres">
      <dgm:prSet presAssocID="{B6FC6DB2-CA49-4329-A24F-442C47C54CD9}" presName="dummy" presStyleCnt="0"/>
      <dgm:spPr/>
    </dgm:pt>
    <dgm:pt modelId="{277EE2DD-8D79-42C8-AE6A-6F38A1BAD451}" type="pres">
      <dgm:prSet presAssocID="{DEAF9D0B-BCEE-4806-A334-A6988583E674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EDBF0111-EC67-450C-BA09-13D4FD20D97D}" type="presOf" srcId="{88AAC778-191C-4CAD-A880-F8C2E92C0A8E}" destId="{5840E40E-AB8D-4CD9-86C1-0F231BFA6431}" srcOrd="0" destOrd="0" presId="urn:microsoft.com/office/officeart/2005/8/layout/radial6"/>
    <dgm:cxn modelId="{8F359356-6E9C-4ACE-8E40-BD9C4D3B2375}" srcId="{88AAC778-191C-4CAD-A880-F8C2E92C0A8E}" destId="{B575B3C3-E4F0-459C-B8E2-2C0B2795E658}" srcOrd="3" destOrd="0" parTransId="{254DFECD-B19A-44AC-A7D2-27F18CE49B7B}" sibTransId="{E6AD6D03-4151-477B-9F1D-48AC03A6D725}"/>
    <dgm:cxn modelId="{31476BBF-F00D-4033-80CD-D8C8186B394E}" type="presOf" srcId="{B6FC6DB2-CA49-4329-A24F-442C47C54CD9}" destId="{7124364D-48AF-4A67-8699-37E594FA5A8D}" srcOrd="0" destOrd="0" presId="urn:microsoft.com/office/officeart/2005/8/layout/radial6"/>
    <dgm:cxn modelId="{F4AF2B69-29EA-48C7-BDB5-24A984E66145}" type="presOf" srcId="{E6AD6D03-4151-477B-9F1D-48AC03A6D725}" destId="{8A994E62-A16B-4D10-99D9-1C23A9224B08}" srcOrd="0" destOrd="0" presId="urn:microsoft.com/office/officeart/2005/8/layout/radial6"/>
    <dgm:cxn modelId="{3ED9808D-7AFF-46D1-9B82-29BB4A84812D}" type="presOf" srcId="{BE530115-BD46-4975-9383-15F8D4F8BFD5}" destId="{F30A9D76-7D35-4F34-B885-74E8C94FAB35}" srcOrd="0" destOrd="0" presId="urn:microsoft.com/office/officeart/2005/8/layout/radial6"/>
    <dgm:cxn modelId="{DC5880B7-24C9-40CF-AD85-7C26B4680736}" srcId="{88AAC778-191C-4CAD-A880-F8C2E92C0A8E}" destId="{2BC13FF2-1543-4704-A8C5-C0B03AA6552A}" srcOrd="1" destOrd="0" parTransId="{CFD2E0AD-9F57-4E7D-B4A8-AB3410197299}" sibTransId="{E6D4DAFA-8E6A-4B50-BD8F-A228B7ED73F5}"/>
    <dgm:cxn modelId="{0DE50A06-431E-44F4-B94F-1CF26CE1AFE2}" type="presOf" srcId="{9469F5DB-1FE6-4B0E-B5F2-F41665F91BE7}" destId="{91EF7FE2-1451-49D0-BAB3-0454E0AF6713}" srcOrd="0" destOrd="0" presId="urn:microsoft.com/office/officeart/2005/8/layout/radial6"/>
    <dgm:cxn modelId="{AB73B8FC-0B4E-46EA-8817-C87A661393E1}" type="presOf" srcId="{B575B3C3-E4F0-459C-B8E2-2C0B2795E658}" destId="{E72CA5AC-17D7-4633-99DE-97E161CDC4DC}" srcOrd="0" destOrd="0" presId="urn:microsoft.com/office/officeart/2005/8/layout/radial6"/>
    <dgm:cxn modelId="{B4518BBC-E78E-4004-AB0F-B63FB81861E0}" type="presOf" srcId="{11800F72-3973-421E-8778-582685729438}" destId="{8B0BC4AD-C2AE-452C-89A9-ABC57EC58626}" srcOrd="0" destOrd="0" presId="urn:microsoft.com/office/officeart/2005/8/layout/radial6"/>
    <dgm:cxn modelId="{8B239ED4-3006-4344-A982-43B5BB7B7029}" srcId="{BE530115-BD46-4975-9383-15F8D4F8BFD5}" destId="{88AAC778-191C-4CAD-A880-F8C2E92C0A8E}" srcOrd="0" destOrd="0" parTransId="{66F04C1D-A765-49E3-8E3F-E0146EC1A718}" sibTransId="{CFC8BF7C-73A0-4AC4-8A00-9F9E66998989}"/>
    <dgm:cxn modelId="{74E468E5-6772-4C57-B3C7-9A4F6390172E}" type="presOf" srcId="{BB5FE90E-6D3F-41FC-B54B-C7B318F9E1B9}" destId="{06F7B895-86FC-4B2A-86CC-6A6EA7D835DC}" srcOrd="0" destOrd="0" presId="urn:microsoft.com/office/officeart/2005/8/layout/radial6"/>
    <dgm:cxn modelId="{3EA08E0D-105E-480E-8AD8-E26231F5048C}" type="presOf" srcId="{EE6F877F-D6F8-439D-A60F-A964ED5809CF}" destId="{AC33BF5A-5A9D-4DB2-9AFE-E82D619E72B7}" srcOrd="0" destOrd="0" presId="urn:microsoft.com/office/officeart/2005/8/layout/radial6"/>
    <dgm:cxn modelId="{66596125-7EFE-4D58-897E-46BE29C74D3E}" srcId="{88AAC778-191C-4CAD-A880-F8C2E92C0A8E}" destId="{EE6F877F-D6F8-439D-A60F-A964ED5809CF}" srcOrd="4" destOrd="0" parTransId="{A26D4018-ABF0-4C16-907F-A232564057E8}" sibTransId="{BB5FE90E-6D3F-41FC-B54B-C7B318F9E1B9}"/>
    <dgm:cxn modelId="{CF6CFBF9-177F-4BB0-A1CB-D55CFF1103C6}" srcId="{88AAC778-191C-4CAD-A880-F8C2E92C0A8E}" destId="{B6FC6DB2-CA49-4329-A24F-442C47C54CD9}" srcOrd="6" destOrd="0" parTransId="{6081AC56-F67E-4677-8147-7A6F1C857419}" sibTransId="{DEAF9D0B-BCEE-4806-A334-A6988583E674}"/>
    <dgm:cxn modelId="{FB6E8388-3112-4425-B812-FCAE09603CB2}" srcId="{88AAC778-191C-4CAD-A880-F8C2E92C0A8E}" destId="{3429CBE3-1091-4C68-8F48-BC0C1DB3DAB0}" srcOrd="2" destOrd="0" parTransId="{A5453DA4-0AD6-40E3-9331-D035CE9D97E6}" sibTransId="{9E6D37C4-EB0A-43C1-AF06-BFDC27D6708F}"/>
    <dgm:cxn modelId="{2F88CBF7-E0C5-4786-A091-FEB459A7D4DB}" type="presOf" srcId="{DEAF9D0B-BCEE-4806-A334-A6988583E674}" destId="{277EE2DD-8D79-42C8-AE6A-6F38A1BAD451}" srcOrd="0" destOrd="0" presId="urn:microsoft.com/office/officeart/2005/8/layout/radial6"/>
    <dgm:cxn modelId="{F7F0FBBD-C7A4-4EED-91D9-1E8B6520E21B}" type="presOf" srcId="{3429CBE3-1091-4C68-8F48-BC0C1DB3DAB0}" destId="{8CB8D9F6-3B0A-454E-9F17-55C944C9D371}" srcOrd="0" destOrd="0" presId="urn:microsoft.com/office/officeart/2005/8/layout/radial6"/>
    <dgm:cxn modelId="{7EFC774A-9D8E-4507-9732-FBD47328B732}" srcId="{88AAC778-191C-4CAD-A880-F8C2E92C0A8E}" destId="{8A0D3549-766A-4770-8C14-0A5A41EC3BB1}" srcOrd="5" destOrd="0" parTransId="{08597409-E654-48AF-9640-D84FE7D46FF1}" sibTransId="{6BC0A0C5-794C-44B4-AC2B-0AF21BE54D34}"/>
    <dgm:cxn modelId="{439F22DD-2FB4-4C66-98C5-00A842FC1815}" type="presOf" srcId="{6BC0A0C5-794C-44B4-AC2B-0AF21BE54D34}" destId="{EB990BCD-0A03-4EEA-957C-3F19F6EA709D}" srcOrd="0" destOrd="0" presId="urn:microsoft.com/office/officeart/2005/8/layout/radial6"/>
    <dgm:cxn modelId="{A5B11990-6D4B-417A-9F37-55DD114D1977}" srcId="{88AAC778-191C-4CAD-A880-F8C2E92C0A8E}" destId="{9469F5DB-1FE6-4B0E-B5F2-F41665F91BE7}" srcOrd="0" destOrd="0" parTransId="{F4A7C002-6789-4B30-8D9F-774E26A257C4}" sibTransId="{11800F72-3973-421E-8778-582685729438}"/>
    <dgm:cxn modelId="{0239D4D5-CC65-4B6C-AACD-38B2965F6B68}" type="presOf" srcId="{9E6D37C4-EB0A-43C1-AF06-BFDC27D6708F}" destId="{10FEAE47-6750-4EA6-A1EB-A6CEF3E460A7}" srcOrd="0" destOrd="0" presId="urn:microsoft.com/office/officeart/2005/8/layout/radial6"/>
    <dgm:cxn modelId="{4B5AFEF9-1566-439A-9DE2-9F600DC0F830}" type="presOf" srcId="{E6D4DAFA-8E6A-4B50-BD8F-A228B7ED73F5}" destId="{E5422AC9-C90A-4812-B2D8-5FB1DF2A7BAD}" srcOrd="0" destOrd="0" presId="urn:microsoft.com/office/officeart/2005/8/layout/radial6"/>
    <dgm:cxn modelId="{11E29690-B7C0-43A5-A01B-2C6C6366E720}" type="presOf" srcId="{8A0D3549-766A-4770-8C14-0A5A41EC3BB1}" destId="{FB9AE383-3ECA-40D6-B979-6A57D45CC4BD}" srcOrd="0" destOrd="0" presId="urn:microsoft.com/office/officeart/2005/8/layout/radial6"/>
    <dgm:cxn modelId="{BB824D05-8EE9-40E7-8DD9-5A25B01CD4EB}" type="presOf" srcId="{2BC13FF2-1543-4704-A8C5-C0B03AA6552A}" destId="{9008CA78-6512-4DC0-80C5-EA8B6DED278B}" srcOrd="0" destOrd="0" presId="urn:microsoft.com/office/officeart/2005/8/layout/radial6"/>
    <dgm:cxn modelId="{63D06ECD-E54A-4E4B-A57E-AFDF1CC49864}" type="presParOf" srcId="{F30A9D76-7D35-4F34-B885-74E8C94FAB35}" destId="{5840E40E-AB8D-4CD9-86C1-0F231BFA6431}" srcOrd="0" destOrd="0" presId="urn:microsoft.com/office/officeart/2005/8/layout/radial6"/>
    <dgm:cxn modelId="{EA16C2FE-E62B-41E2-8371-40C6E0161706}" type="presParOf" srcId="{F30A9D76-7D35-4F34-B885-74E8C94FAB35}" destId="{91EF7FE2-1451-49D0-BAB3-0454E0AF6713}" srcOrd="1" destOrd="0" presId="urn:microsoft.com/office/officeart/2005/8/layout/radial6"/>
    <dgm:cxn modelId="{3A1BBEC2-57C8-4F62-93E4-2913476E041E}" type="presParOf" srcId="{F30A9D76-7D35-4F34-B885-74E8C94FAB35}" destId="{1393A949-67CB-41DE-9E3E-97AF44FBB052}" srcOrd="2" destOrd="0" presId="urn:microsoft.com/office/officeart/2005/8/layout/radial6"/>
    <dgm:cxn modelId="{2684DACB-CE46-483A-AE5B-29A2BFE81CC4}" type="presParOf" srcId="{F30A9D76-7D35-4F34-B885-74E8C94FAB35}" destId="{8B0BC4AD-C2AE-452C-89A9-ABC57EC58626}" srcOrd="3" destOrd="0" presId="urn:microsoft.com/office/officeart/2005/8/layout/radial6"/>
    <dgm:cxn modelId="{CD690FB4-276C-4DCE-B788-84B37FE1EAA7}" type="presParOf" srcId="{F30A9D76-7D35-4F34-B885-74E8C94FAB35}" destId="{9008CA78-6512-4DC0-80C5-EA8B6DED278B}" srcOrd="4" destOrd="0" presId="urn:microsoft.com/office/officeart/2005/8/layout/radial6"/>
    <dgm:cxn modelId="{1E065074-454E-4489-8261-F119C74AF8D7}" type="presParOf" srcId="{F30A9D76-7D35-4F34-B885-74E8C94FAB35}" destId="{CFD966D3-5556-4935-B00D-A9E2F55D8900}" srcOrd="5" destOrd="0" presId="urn:microsoft.com/office/officeart/2005/8/layout/radial6"/>
    <dgm:cxn modelId="{C44A6AD1-66DA-4373-903D-B440CFF816C6}" type="presParOf" srcId="{F30A9D76-7D35-4F34-B885-74E8C94FAB35}" destId="{E5422AC9-C90A-4812-B2D8-5FB1DF2A7BAD}" srcOrd="6" destOrd="0" presId="urn:microsoft.com/office/officeart/2005/8/layout/radial6"/>
    <dgm:cxn modelId="{A8A71619-33C4-4A62-8CF1-21AF5BB79BB0}" type="presParOf" srcId="{F30A9D76-7D35-4F34-B885-74E8C94FAB35}" destId="{8CB8D9F6-3B0A-454E-9F17-55C944C9D371}" srcOrd="7" destOrd="0" presId="urn:microsoft.com/office/officeart/2005/8/layout/radial6"/>
    <dgm:cxn modelId="{ED93EA0B-13BD-4524-8BED-3E48BDF1F6E9}" type="presParOf" srcId="{F30A9D76-7D35-4F34-B885-74E8C94FAB35}" destId="{0836DB47-FEB9-4B7A-9DFD-ED460B16DFFF}" srcOrd="8" destOrd="0" presId="urn:microsoft.com/office/officeart/2005/8/layout/radial6"/>
    <dgm:cxn modelId="{EE195F01-823B-4A4D-84F1-F021300FA3C2}" type="presParOf" srcId="{F30A9D76-7D35-4F34-B885-74E8C94FAB35}" destId="{10FEAE47-6750-4EA6-A1EB-A6CEF3E460A7}" srcOrd="9" destOrd="0" presId="urn:microsoft.com/office/officeart/2005/8/layout/radial6"/>
    <dgm:cxn modelId="{BDF8B52B-56CA-4AAB-B338-76EFE197C638}" type="presParOf" srcId="{F30A9D76-7D35-4F34-B885-74E8C94FAB35}" destId="{E72CA5AC-17D7-4633-99DE-97E161CDC4DC}" srcOrd="10" destOrd="0" presId="urn:microsoft.com/office/officeart/2005/8/layout/radial6"/>
    <dgm:cxn modelId="{39B3748F-FC17-4835-8621-C38107DEA3C7}" type="presParOf" srcId="{F30A9D76-7D35-4F34-B885-74E8C94FAB35}" destId="{1A18F1BA-FA18-4A25-BEF1-82678E471589}" srcOrd="11" destOrd="0" presId="urn:microsoft.com/office/officeart/2005/8/layout/radial6"/>
    <dgm:cxn modelId="{10D62F0D-7CAC-4049-8883-9143FC257D5B}" type="presParOf" srcId="{F30A9D76-7D35-4F34-B885-74E8C94FAB35}" destId="{8A994E62-A16B-4D10-99D9-1C23A9224B08}" srcOrd="12" destOrd="0" presId="urn:microsoft.com/office/officeart/2005/8/layout/radial6"/>
    <dgm:cxn modelId="{DEC7D7B8-5233-4B3F-A192-B4E2CD90BD7D}" type="presParOf" srcId="{F30A9D76-7D35-4F34-B885-74E8C94FAB35}" destId="{AC33BF5A-5A9D-4DB2-9AFE-E82D619E72B7}" srcOrd="13" destOrd="0" presId="urn:microsoft.com/office/officeart/2005/8/layout/radial6"/>
    <dgm:cxn modelId="{71D8EEB5-3C75-4194-873D-9F0AC4869227}" type="presParOf" srcId="{F30A9D76-7D35-4F34-B885-74E8C94FAB35}" destId="{3946CCAC-9058-4A61-AC2C-F1CC0CE7D4EC}" srcOrd="14" destOrd="0" presId="urn:microsoft.com/office/officeart/2005/8/layout/radial6"/>
    <dgm:cxn modelId="{3D492219-B604-4879-B0B8-1147326801C2}" type="presParOf" srcId="{F30A9D76-7D35-4F34-B885-74E8C94FAB35}" destId="{06F7B895-86FC-4B2A-86CC-6A6EA7D835DC}" srcOrd="15" destOrd="0" presId="urn:microsoft.com/office/officeart/2005/8/layout/radial6"/>
    <dgm:cxn modelId="{F532C262-E038-4A47-A71F-98ECD6CB6A94}" type="presParOf" srcId="{F30A9D76-7D35-4F34-B885-74E8C94FAB35}" destId="{FB9AE383-3ECA-40D6-B979-6A57D45CC4BD}" srcOrd="16" destOrd="0" presId="urn:microsoft.com/office/officeart/2005/8/layout/radial6"/>
    <dgm:cxn modelId="{D45F430F-D53B-4453-82B5-E72E48C32A7D}" type="presParOf" srcId="{F30A9D76-7D35-4F34-B885-74E8C94FAB35}" destId="{D810C6F5-06A5-4524-8D56-3E92D36572C7}" srcOrd="17" destOrd="0" presId="urn:microsoft.com/office/officeart/2005/8/layout/radial6"/>
    <dgm:cxn modelId="{80B6A9E2-38E3-4AF2-BFCB-44E0ACF653E1}" type="presParOf" srcId="{F30A9D76-7D35-4F34-B885-74E8C94FAB35}" destId="{EB990BCD-0A03-4EEA-957C-3F19F6EA709D}" srcOrd="18" destOrd="0" presId="urn:microsoft.com/office/officeart/2005/8/layout/radial6"/>
    <dgm:cxn modelId="{78D5856D-2980-4FD0-9444-A7078BD6F4FB}" type="presParOf" srcId="{F30A9D76-7D35-4F34-B885-74E8C94FAB35}" destId="{7124364D-48AF-4A67-8699-37E594FA5A8D}" srcOrd="19" destOrd="0" presId="urn:microsoft.com/office/officeart/2005/8/layout/radial6"/>
    <dgm:cxn modelId="{799FD866-3566-4B66-993A-FA36CDACFDE3}" type="presParOf" srcId="{F30A9D76-7D35-4F34-B885-74E8C94FAB35}" destId="{E7025797-3C00-4C13-A769-18367C094E48}" srcOrd="20" destOrd="0" presId="urn:microsoft.com/office/officeart/2005/8/layout/radial6"/>
    <dgm:cxn modelId="{12378875-840A-461A-95DE-AD15E530E354}" type="presParOf" srcId="{F30A9D76-7D35-4F34-B885-74E8C94FAB35}" destId="{277EE2DD-8D79-42C8-AE6A-6F38A1BAD451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C3114D-99B9-404B-A0F8-5598FE45B2E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?</a:t>
          </a:r>
          <a:endParaRPr lang="en-US" sz="3200" kern="1200" dirty="0"/>
        </a:p>
      </dsp:txBody>
      <dsp:txXfrm rot="5400000">
        <a:off x="-245635" y="246082"/>
        <a:ext cx="1637567" cy="1146297"/>
      </dsp:txXfrm>
    </dsp:sp>
    <dsp:sp modelId="{8615F86D-3748-424F-9A26-7142506297DC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Obligation to protect the needy.</a:t>
          </a:r>
          <a:endParaRPr lang="en-US" sz="3200" kern="1200" dirty="0"/>
        </a:p>
      </dsp:txBody>
      <dsp:txXfrm rot="5400000">
        <a:off x="4155739" y="-3008994"/>
        <a:ext cx="1064418" cy="7083302"/>
      </dsp:txXfrm>
    </dsp:sp>
    <dsp:sp modelId="{D80A949C-5143-4056-A4A2-1F1F78891B8C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?</a:t>
          </a:r>
          <a:endParaRPr lang="en-US" sz="3200" kern="1200" dirty="0"/>
        </a:p>
      </dsp:txBody>
      <dsp:txXfrm rot="5400000">
        <a:off x="-245635" y="1689832"/>
        <a:ext cx="1637567" cy="1146297"/>
      </dsp:txXfrm>
    </dsp:sp>
    <dsp:sp modelId="{8CBED617-773D-46B4-8047-FB96ED1D1721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One person’s garbage is another person’s treasure.</a:t>
          </a:r>
          <a:endParaRPr lang="en-US" sz="3200" kern="1200" dirty="0"/>
        </a:p>
      </dsp:txBody>
      <dsp:txXfrm rot="5400000">
        <a:off x="4155739" y="-1565244"/>
        <a:ext cx="1064418" cy="7083302"/>
      </dsp:txXfrm>
    </dsp:sp>
    <dsp:sp modelId="{B9969B52-10EB-4170-9DBA-6D42E8C4B7F8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?</a:t>
          </a:r>
          <a:endParaRPr lang="en-US" sz="3200" kern="1200" dirty="0"/>
        </a:p>
      </dsp:txBody>
      <dsp:txXfrm rot="5400000">
        <a:off x="-245635" y="3133582"/>
        <a:ext cx="1637567" cy="1146297"/>
      </dsp:txXfrm>
    </dsp:sp>
    <dsp:sp modelId="{EF0D117F-AE78-48E4-8E7E-B4BA75A1996B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It’s not even yours (</a:t>
          </a:r>
          <a:r>
            <a:rPr lang="en-US" sz="3200" kern="1200" dirty="0" err="1" smtClean="0"/>
            <a:t>Vayikra</a:t>
          </a:r>
          <a:r>
            <a:rPr lang="en-US" sz="3200" kern="1200" dirty="0" smtClean="0"/>
            <a:t>: Ger </a:t>
          </a:r>
          <a:r>
            <a:rPr lang="en-US" sz="3200" kern="1200" dirty="0" err="1" smtClean="0"/>
            <a:t>Vetoshav</a:t>
          </a:r>
          <a:r>
            <a:rPr lang="en-US" sz="3200" kern="1200" dirty="0" smtClean="0"/>
            <a:t>)</a:t>
          </a:r>
          <a:endParaRPr lang="en-US" sz="32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5F28D4-2089-42E2-A970-A00C9528D5AA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0" tIns="0" rIns="300664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err="1" smtClean="0"/>
            <a:t>Peah</a:t>
          </a:r>
          <a:r>
            <a:rPr lang="en-US" sz="4700" kern="1200" dirty="0" smtClean="0"/>
            <a:t>?</a:t>
          </a:r>
        </a:p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Acc to </a:t>
          </a:r>
          <a:r>
            <a:rPr lang="en-US" sz="4700" kern="1200" dirty="0" err="1" smtClean="0"/>
            <a:t>Mishna</a:t>
          </a:r>
          <a:endParaRPr lang="en-US" sz="4700" kern="1200" dirty="0"/>
        </a:p>
      </dsp:txBody>
      <dsp:txXfrm rot="16200000">
        <a:off x="-956010" y="957014"/>
        <a:ext cx="4525963" cy="2611933"/>
      </dsp:txXfrm>
    </dsp:sp>
    <dsp:sp modelId="{6F6D92C0-E6A2-4280-87E7-06F07E651CF5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0" tIns="0" rIns="300664" bIns="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Money?</a:t>
          </a:r>
          <a:endParaRPr lang="en-US" sz="4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Acc. To Torah</a:t>
          </a:r>
          <a:endParaRPr lang="en-US" sz="3700" kern="1200" dirty="0"/>
        </a:p>
      </dsp:txBody>
      <dsp:txXfrm rot="16200000">
        <a:off x="1851818" y="957014"/>
        <a:ext cx="4525963" cy="2611933"/>
      </dsp:txXfrm>
    </dsp:sp>
    <dsp:sp modelId="{ABF470C3-4698-4E7E-9E66-E402F2A080C5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0" tIns="0" rIns="300664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Money?</a:t>
          </a:r>
        </a:p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Acc. To Society</a:t>
          </a:r>
          <a:endParaRPr lang="en-US" sz="4700" kern="1200" dirty="0"/>
        </a:p>
      </dsp:txBody>
      <dsp:txXfrm rot="16200000">
        <a:off x="4659647" y="957014"/>
        <a:ext cx="4525963" cy="26119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F554C-11FE-41FD-931E-166A9B4682E3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46235-746E-4215-B3BC-EEDC022064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708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Focu</a:t>
            </a:r>
            <a:r>
              <a:rPr lang="en-US" baseline="0" dirty="0" smtClean="0"/>
              <a:t>s on the punishment if they were never told what was wrong?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46235-746E-4215-B3BC-EEDC0220641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2648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7369A-6A13-4F8B-9B98-9BA05E09F0CC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3C9CA-9573-4C4A-BA06-EE11109F9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source.org/wiki/%D7%95%D7%99%D7%A7%D7%A8%D7%90_%D7%9B%D7%9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st-tzedakah.org/guidelines/howtogive.html" TargetMode="External"/><Relationship Id="rId2" Type="http://schemas.openxmlformats.org/officeDocument/2006/relationships/hyperlink" Target="http://www.nytimes.com/2006/12/17/magazine/17charity.t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0"/>
            <a:ext cx="3733800" cy="11430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Leket</a:t>
            </a:r>
            <a:r>
              <a:rPr lang="en-US" sz="2800" dirty="0" smtClean="0"/>
              <a:t> II</a:t>
            </a:r>
            <a:br>
              <a:rPr lang="en-US" sz="2800" dirty="0" smtClean="0"/>
            </a:br>
            <a:r>
              <a:rPr lang="en-US" sz="2800" dirty="0" smtClean="0"/>
              <a:t>Session 7, Oct 31, 2010</a:t>
            </a:r>
            <a:endParaRPr lang="en-US" sz="2800" dirty="0"/>
          </a:p>
        </p:txBody>
      </p:sp>
      <p:pic>
        <p:nvPicPr>
          <p:cNvPr id="4" name="Picture 3" descr="jconnect logos bet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895665"/>
            <a:ext cx="2209800" cy="96800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304800" y="838200"/>
            <a:ext cx="5740400" cy="965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b="1" dirty="0" smtClean="0">
                <a:solidFill>
                  <a:srgbClr val="00B050"/>
                </a:solidFill>
              </a:rPr>
              <a:t>How Much is Enough?</a:t>
            </a:r>
            <a:endParaRPr lang="en-US" sz="4400" b="1" dirty="0">
              <a:solidFill>
                <a:srgbClr val="00B050"/>
              </a:solidFill>
            </a:endParaRPr>
          </a:p>
        </p:txBody>
      </p:sp>
      <p:pic>
        <p:nvPicPr>
          <p:cNvPr id="6" name="Picture 5" descr="mon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905000"/>
            <a:ext cx="5867400" cy="440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60530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53200" y="533400"/>
            <a:ext cx="2362200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Where does charity fit 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643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71800"/>
            <a:ext cx="41148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moral of the story?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590800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xmlns="" val="291123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size of </a:t>
            </a:r>
            <a:r>
              <a:rPr lang="he-IL" dirty="0" smtClean="0"/>
              <a:t>פאה?</a:t>
            </a:r>
            <a:endParaRPr lang="en-US" dirty="0"/>
          </a:p>
        </p:txBody>
      </p:sp>
      <p:pic>
        <p:nvPicPr>
          <p:cNvPr id="4" name="Content Placeholder 3" descr="sick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5819" y="1600200"/>
            <a:ext cx="631236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274638"/>
            <a:ext cx="3886200" cy="1143000"/>
          </a:xfrm>
        </p:spPr>
        <p:txBody>
          <a:bodyPr/>
          <a:lstStyle/>
          <a:p>
            <a:r>
              <a:rPr lang="he-IL" dirty="0" smtClean="0"/>
              <a:t> פאה א:א</a:t>
            </a:r>
            <a:r>
              <a:rPr lang="en-US" dirty="0" smtClean="0"/>
              <a:t> </a:t>
            </a:r>
            <a:r>
              <a:rPr lang="he-IL" dirty="0" smtClean="0"/>
              <a:t>משנה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None/>
            </a:pPr>
            <a:r>
              <a:rPr lang="he-IL" dirty="0" smtClean="0"/>
              <a:t>א) אֵלּוּ דְבָרִים שֶׁאֵין לָהֶם שִׁעוּר:</a:t>
            </a:r>
            <a:endParaRPr lang="en-US" dirty="0" smtClean="0"/>
          </a:p>
          <a:p>
            <a:pPr algn="r" rtl="1">
              <a:buNone/>
            </a:pPr>
            <a:r>
              <a:rPr lang="he-IL" dirty="0" smtClean="0"/>
              <a:t> הַפֵּאָה, וְהַבִּכּוּרִים, וְהָרְאָיוֹן, וּגְמִילוּת חֲסָדִים,</a:t>
            </a:r>
          </a:p>
          <a:p>
            <a:pPr algn="r" rtl="1">
              <a:buNone/>
            </a:pPr>
            <a:r>
              <a:rPr lang="he-IL" dirty="0" smtClean="0"/>
              <a:t> וְתַלְמוּד תּוֹרָה. </a:t>
            </a:r>
          </a:p>
          <a:p>
            <a:pPr algn="r" rtl="1">
              <a:buNone/>
            </a:pPr>
            <a:r>
              <a:rPr lang="he-IL" dirty="0" smtClean="0"/>
              <a:t>אֵלּוּ דְבָרִים שֶׁאָדָם אוֹכֵל פֵּרוֹתֵיהֶם בָּעוֹלָם הַזֶּה, </a:t>
            </a:r>
          </a:p>
          <a:p>
            <a:pPr algn="r" rtl="1">
              <a:buNone/>
            </a:pPr>
            <a:r>
              <a:rPr lang="he-IL" dirty="0" smtClean="0"/>
              <a:t>וְהַקֶּרֶן קַיֶּמֶת לוֹ לָעוֹלָם הַבָּא:</a:t>
            </a:r>
          </a:p>
          <a:p>
            <a:pPr algn="r" rtl="1">
              <a:buNone/>
            </a:pPr>
            <a:r>
              <a:rPr lang="he-IL" dirty="0" smtClean="0"/>
              <a:t> כִּבּוּד אָב וָאֵם, </a:t>
            </a:r>
          </a:p>
          <a:p>
            <a:pPr algn="r" rtl="1">
              <a:buNone/>
            </a:pPr>
            <a:r>
              <a:rPr lang="he-IL" dirty="0" smtClean="0"/>
              <a:t>וּגְמִילוּת חֲסָדִים, </a:t>
            </a:r>
          </a:p>
          <a:p>
            <a:pPr algn="r" rtl="1">
              <a:buNone/>
            </a:pPr>
            <a:r>
              <a:rPr lang="he-IL" dirty="0" smtClean="0"/>
              <a:t>וַהֲבָאַת שָׁלוֹם בֵּין אָדָם לַחֲבֵרוֹ; </a:t>
            </a:r>
          </a:p>
          <a:p>
            <a:pPr algn="r" rtl="1">
              <a:buNone/>
            </a:pPr>
            <a:r>
              <a:rPr lang="he-IL" dirty="0" smtClean="0"/>
              <a:t>וְתַלְמוּד תּוֹרָה כְּנֶגֶד כֻּלָּם.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eket 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686050"/>
            <a:ext cx="5562600" cy="4171950"/>
          </a:xfrm>
        </p:spPr>
      </p:pic>
      <p:sp>
        <p:nvSpPr>
          <p:cNvPr id="5" name="Rectangle 4"/>
          <p:cNvSpPr/>
          <p:nvPr/>
        </p:nvSpPr>
        <p:spPr>
          <a:xfrm>
            <a:off x="838200" y="6858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2800" b="1" dirty="0" smtClean="0"/>
              <a:t>הפאה</a:t>
            </a:r>
            <a:r>
              <a:rPr lang="he-IL" sz="2800" dirty="0" smtClean="0"/>
              <a:t> - שאדם חייב להניח בסוף שדהו לעניים, </a:t>
            </a:r>
            <a:endParaRPr lang="en-US" sz="2800" dirty="0" smtClean="0"/>
          </a:p>
          <a:p>
            <a:r>
              <a:rPr lang="he-IL" sz="2800" dirty="0" smtClean="0"/>
              <a:t>כדכתיב (</a:t>
            </a:r>
            <a:r>
              <a:rPr lang="he-IL" sz="2800" dirty="0" smtClean="0">
                <a:hlinkClick r:id="rId3" action="ppaction://hlinkfile" tooltip="ויקרא כג"/>
              </a:rPr>
              <a:t>ויקרא כג</a:t>
            </a:r>
            <a:r>
              <a:rPr lang="he-IL" sz="2800" dirty="0" smtClean="0"/>
              <a:t>) לא תכלה פאת שדך בקצרך:</a:t>
            </a:r>
            <a:endParaRPr lang="he-I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 of gleaning was Ruth doing (</a:t>
            </a:r>
            <a:r>
              <a:rPr lang="en-US" dirty="0" err="1" smtClean="0"/>
              <a:t>Leket</a:t>
            </a:r>
            <a:r>
              <a:rPr lang="en-US" dirty="0" smtClean="0"/>
              <a:t>, </a:t>
            </a:r>
            <a:r>
              <a:rPr lang="en-US" dirty="0" err="1" smtClean="0"/>
              <a:t>Shikcha</a:t>
            </a:r>
            <a:r>
              <a:rPr lang="en-US" dirty="0" smtClean="0"/>
              <a:t>, </a:t>
            </a:r>
            <a:r>
              <a:rPr lang="en-US" dirty="0" err="1" smtClean="0"/>
              <a:t>Peah</a:t>
            </a:r>
            <a:r>
              <a:rPr lang="en-US" dirty="0" smtClean="0"/>
              <a:t>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Ruth 2:2-4 </a:t>
            </a:r>
          </a:p>
          <a:p>
            <a:r>
              <a:rPr lang="en-US" dirty="0" smtClean="0"/>
              <a:t>Ruth </a:t>
            </a:r>
            <a:r>
              <a:rPr lang="en-US" dirty="0" smtClean="0"/>
              <a:t>2:15</a:t>
            </a:r>
            <a:endParaRPr lang="en-US" dirty="0" smtClean="0"/>
          </a:p>
          <a:p>
            <a:r>
              <a:rPr lang="en-US" dirty="0" smtClean="0"/>
              <a:t>2:23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lesson of </a:t>
            </a:r>
            <a:r>
              <a:rPr lang="en-US" dirty="0" err="1" smtClean="0"/>
              <a:t>Leket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Enough?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much should a Billionaire give?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http://www.nytimes.com/2006/12/17/magazine/17charity.t.html</a:t>
            </a:r>
            <a:r>
              <a:rPr lang="en-US" u="sng" dirty="0" smtClean="0"/>
              <a:t> </a:t>
            </a:r>
          </a:p>
          <a:p>
            <a:r>
              <a:rPr lang="en-US" u="sng" dirty="0" smtClean="0"/>
              <a:t>Divide in groups: explore how much to give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3429000"/>
            <a:ext cx="7391400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rgbClr val="00B050"/>
                </a:solidFill>
              </a:rPr>
              <a:t>How much should an </a:t>
            </a:r>
            <a:r>
              <a:rPr lang="en-US" sz="2800" dirty="0" err="1" smtClean="0">
                <a:solidFill>
                  <a:srgbClr val="00B050"/>
                </a:solidFill>
              </a:rPr>
              <a:t>ave</a:t>
            </a:r>
            <a:r>
              <a:rPr lang="en-US" sz="2800" dirty="0" smtClean="0">
                <a:solidFill>
                  <a:srgbClr val="00B050"/>
                </a:solidFill>
              </a:rPr>
              <a:t> person give (according to Jewish law)??</a:t>
            </a:r>
          </a:p>
          <a:p>
            <a:r>
              <a:rPr lang="en-US" sz="2800" u="sng" dirty="0" smtClean="0">
                <a:solidFill>
                  <a:srgbClr val="00B050"/>
                </a:solidFill>
                <a:hlinkClick r:id="rId3"/>
              </a:rPr>
              <a:t>http://www.just-tzedakah.org/guidelines/howtogive.html</a:t>
            </a:r>
            <a:endParaRPr lang="en-US" sz="28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0616935"/>
              </p:ext>
            </p:extLst>
          </p:nvPr>
        </p:nvGraphicFramePr>
        <p:xfrm>
          <a:off x="4572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872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4497</TotalTime>
  <Words>249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Leket II Session 7, Oct 31, 2010</vt:lpstr>
      <vt:lpstr>What is size of פאה?</vt:lpstr>
      <vt:lpstr> פאה א:א משנה</vt:lpstr>
      <vt:lpstr>Slide 4</vt:lpstr>
      <vt:lpstr>What kind of gleaning was Ruth doing (Leket, Shikcha, Peah)?</vt:lpstr>
      <vt:lpstr>What is the lesson of Leket?</vt:lpstr>
      <vt:lpstr>How Much is Enough?</vt:lpstr>
      <vt:lpstr>How much should a Billionaire give? </vt:lpstr>
      <vt:lpstr>Slide 9</vt:lpstr>
      <vt:lpstr>Slide 10</vt:lpstr>
      <vt:lpstr>What is the moral of the story?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Semadar Goldstein</dc:creator>
  <cp:lastModifiedBy>Semadar</cp:lastModifiedBy>
  <cp:revision>139</cp:revision>
  <dcterms:created xsi:type="dcterms:W3CDTF">2010-09-17T07:55:58Z</dcterms:created>
  <dcterms:modified xsi:type="dcterms:W3CDTF">2010-11-03T13:45:24Z</dcterms:modified>
</cp:coreProperties>
</file>